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78" r:id="rId4"/>
    <p:sldId id="261" r:id="rId5"/>
    <p:sldId id="274" r:id="rId6"/>
    <p:sldId id="277" r:id="rId7"/>
    <p:sldId id="275" r:id="rId8"/>
    <p:sldId id="289" r:id="rId9"/>
    <p:sldId id="290" r:id="rId10"/>
    <p:sldId id="291" r:id="rId11"/>
    <p:sldId id="292" r:id="rId12"/>
    <p:sldId id="293" r:id="rId13"/>
    <p:sldId id="330" r:id="rId14"/>
    <p:sldId id="295" r:id="rId15"/>
    <p:sldId id="331" r:id="rId16"/>
    <p:sldId id="298" r:id="rId17"/>
    <p:sldId id="299" r:id="rId18"/>
    <p:sldId id="300" r:id="rId19"/>
    <p:sldId id="301" r:id="rId20"/>
    <p:sldId id="302" r:id="rId21"/>
    <p:sldId id="304" r:id="rId22"/>
    <p:sldId id="280" r:id="rId23"/>
    <p:sldId id="279" r:id="rId24"/>
    <p:sldId id="283" r:id="rId25"/>
    <p:sldId id="284" r:id="rId26"/>
    <p:sldId id="268" r:id="rId27"/>
    <p:sldId id="269" r:id="rId28"/>
    <p:sldId id="310" r:id="rId29"/>
    <p:sldId id="258" r:id="rId30"/>
    <p:sldId id="305" r:id="rId31"/>
    <p:sldId id="309" r:id="rId32"/>
    <p:sldId id="318" r:id="rId33"/>
    <p:sldId id="320" r:id="rId34"/>
    <p:sldId id="316" r:id="rId35"/>
    <p:sldId id="306" r:id="rId36"/>
    <p:sldId id="307" r:id="rId37"/>
    <p:sldId id="321" r:id="rId38"/>
    <p:sldId id="308" r:id="rId39"/>
    <p:sldId id="311" r:id="rId40"/>
    <p:sldId id="314" r:id="rId41"/>
    <p:sldId id="312" r:id="rId42"/>
    <p:sldId id="326" r:id="rId43"/>
    <p:sldId id="267" r:id="rId44"/>
    <p:sldId id="317" r:id="rId45"/>
    <p:sldId id="327" r:id="rId46"/>
    <p:sldId id="328" r:id="rId47"/>
    <p:sldId id="329" r:id="rId48"/>
    <p:sldId id="315" r:id="rId49"/>
    <p:sldId id="319" r:id="rId50"/>
    <p:sldId id="322" r:id="rId51"/>
    <p:sldId id="323" r:id="rId52"/>
    <p:sldId id="324" r:id="rId53"/>
    <p:sldId id="325" r:id="rId54"/>
    <p:sldId id="332" r:id="rId5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08F"/>
    <a:srgbClr val="B5DEEB"/>
    <a:srgbClr val="F46B40"/>
    <a:srgbClr val="A50025"/>
    <a:srgbClr val="F46E44"/>
    <a:srgbClr val="ABD9E9"/>
    <a:srgbClr val="ABABAB"/>
    <a:srgbClr val="0C3396"/>
    <a:srgbClr val="F3C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DA51E-2333-4ED4-9414-AD78CA013878}" v="808" dt="2023-04-24T07:05:38.85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4799" autoAdjust="0"/>
  </p:normalViewPr>
  <p:slideViewPr>
    <p:cSldViewPr snapToGrid="0">
      <p:cViewPr varScale="1">
        <p:scale>
          <a:sx n="104" d="100"/>
          <a:sy n="104" d="100"/>
        </p:scale>
        <p:origin x="12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us Rublack" userId="745d74a4dee6b669" providerId="LiveId" clId="{B44DA51E-2333-4ED4-9414-AD78CA013878}"/>
    <pc:docChg chg="undo custSel addSld delSld modSld sldOrd">
      <pc:chgData name="Julius Rublack" userId="745d74a4dee6b669" providerId="LiveId" clId="{B44DA51E-2333-4ED4-9414-AD78CA013878}" dt="2023-04-24T07:05:51.272" v="11885" actId="1076"/>
      <pc:docMkLst>
        <pc:docMk/>
      </pc:docMkLst>
      <pc:sldChg chg="addSp delSp modSp mod modNotesTx">
        <pc:chgData name="Julius Rublack" userId="745d74a4dee6b669" providerId="LiveId" clId="{B44DA51E-2333-4ED4-9414-AD78CA013878}" dt="2023-04-23T14:36:38.369" v="11857" actId="6549"/>
        <pc:sldMkLst>
          <pc:docMk/>
          <pc:sldMk cId="2170854148" sldId="256"/>
        </pc:sldMkLst>
        <pc:spChg chg="mod">
          <ac:chgData name="Julius Rublack" userId="745d74a4dee6b669" providerId="LiveId" clId="{B44DA51E-2333-4ED4-9414-AD78CA013878}" dt="2023-04-19T10:48:56.332" v="10328" actId="20577"/>
          <ac:spMkLst>
            <pc:docMk/>
            <pc:sldMk cId="2170854148" sldId="256"/>
            <ac:spMk id="2" creationId="{0069F0E2-2F1B-98BA-3192-19A0B6D99305}"/>
          </ac:spMkLst>
        </pc:spChg>
        <pc:spChg chg="del">
          <ac:chgData name="Julius Rublack" userId="745d74a4dee6b669" providerId="LiveId" clId="{B44DA51E-2333-4ED4-9414-AD78CA013878}" dt="2023-04-11T14:07:46.170" v="3563" actId="478"/>
          <ac:spMkLst>
            <pc:docMk/>
            <pc:sldMk cId="2170854148" sldId="256"/>
            <ac:spMk id="3" creationId="{60DE8632-3520-2E89-8AB3-5CC1EE1C0E87}"/>
          </ac:spMkLst>
        </pc:spChg>
        <pc:spChg chg="add mod">
          <ac:chgData name="Julius Rublack" userId="745d74a4dee6b669" providerId="LiveId" clId="{B44DA51E-2333-4ED4-9414-AD78CA013878}" dt="2023-04-20T19:27:22.806" v="11776" actId="20577"/>
          <ac:spMkLst>
            <pc:docMk/>
            <pc:sldMk cId="2170854148" sldId="256"/>
            <ac:spMk id="3" creationId="{841658F6-073E-6252-CDA8-26E7D9391C0E}"/>
          </ac:spMkLst>
        </pc:spChg>
        <pc:spChg chg="del">
          <ac:chgData name="Julius Rublack" userId="745d74a4dee6b669" providerId="LiveId" clId="{B44DA51E-2333-4ED4-9414-AD78CA013878}" dt="2023-04-17T08:42:17.326" v="8857"/>
          <ac:spMkLst>
            <pc:docMk/>
            <pc:sldMk cId="2170854148" sldId="256"/>
            <ac:spMk id="3" creationId="{F912E5B7-2CB7-DAFB-1BE3-1D5A073AB055}"/>
          </ac:spMkLst>
        </pc:spChg>
        <pc:spChg chg="add mod">
          <ac:chgData name="Julius Rublack" userId="745d74a4dee6b669" providerId="LiveId" clId="{B44DA51E-2333-4ED4-9414-AD78CA013878}" dt="2023-04-11T14:08:13.399" v="3571" actId="767"/>
          <ac:spMkLst>
            <pc:docMk/>
            <pc:sldMk cId="2170854148" sldId="256"/>
            <ac:spMk id="5" creationId="{D425B5C0-C750-253F-0BAA-76548C79E135}"/>
          </ac:spMkLst>
        </pc:spChg>
        <pc:spChg chg="add mod">
          <ac:chgData name="Julius Rublack" userId="745d74a4dee6b669" providerId="LiveId" clId="{B44DA51E-2333-4ED4-9414-AD78CA013878}" dt="2023-04-11T14:08:43.238" v="3596" actId="1076"/>
          <ac:spMkLst>
            <pc:docMk/>
            <pc:sldMk cId="2170854148" sldId="256"/>
            <ac:spMk id="6" creationId="{C086F130-2BC8-2F0A-7917-9B17495E18E6}"/>
          </ac:spMkLst>
        </pc:spChg>
        <pc:spChg chg="add mod">
          <ac:chgData name="Julius Rublack" userId="745d74a4dee6b669" providerId="LiveId" clId="{B44DA51E-2333-4ED4-9414-AD78CA013878}" dt="2023-04-11T14:10:45.931" v="3622" actId="1076"/>
          <ac:spMkLst>
            <pc:docMk/>
            <pc:sldMk cId="2170854148" sldId="256"/>
            <ac:spMk id="7" creationId="{167107F9-F5F0-007D-80EE-8FE95B2FC628}"/>
          </ac:spMkLst>
        </pc:spChg>
        <pc:picChg chg="add mod">
          <ac:chgData name="Julius Rublack" userId="745d74a4dee6b669" providerId="LiveId" clId="{B44DA51E-2333-4ED4-9414-AD78CA013878}" dt="2023-04-11T14:07:04.755" v="3558" actId="14100"/>
          <ac:picMkLst>
            <pc:docMk/>
            <pc:sldMk cId="2170854148" sldId="256"/>
            <ac:picMk id="4" creationId="{DAA504CB-A11D-8CC7-F782-0813E73FCC25}"/>
          </ac:picMkLst>
        </pc:picChg>
        <pc:picChg chg="add mod">
          <ac:chgData name="Julius Rublack" userId="745d74a4dee6b669" providerId="LiveId" clId="{B44DA51E-2333-4ED4-9414-AD78CA013878}" dt="2023-04-16T18:30:23.458" v="8202" actId="1076"/>
          <ac:picMkLst>
            <pc:docMk/>
            <pc:sldMk cId="2170854148" sldId="256"/>
            <ac:picMk id="2050" creationId="{09D15629-2966-370A-401A-F8181E583935}"/>
          </ac:picMkLst>
        </pc:picChg>
      </pc:sldChg>
      <pc:sldChg chg="addSp delSp modSp mod modAnim modNotesTx">
        <pc:chgData name="Julius Rublack" userId="745d74a4dee6b669" providerId="LiveId" clId="{B44DA51E-2333-4ED4-9414-AD78CA013878}" dt="2023-04-23T14:36:32.385" v="11855" actId="6549"/>
        <pc:sldMkLst>
          <pc:docMk/>
          <pc:sldMk cId="3140942615" sldId="257"/>
        </pc:sldMkLst>
        <pc:spChg chg="mod">
          <ac:chgData name="Julius Rublack" userId="745d74a4dee6b669" providerId="LiveId" clId="{B44DA51E-2333-4ED4-9414-AD78CA013878}" dt="2023-04-07T11:42:43.968" v="348" actId="404"/>
          <ac:spMkLst>
            <pc:docMk/>
            <pc:sldMk cId="3140942615" sldId="257"/>
            <ac:spMk id="2" creationId="{A448894B-D56F-6928-7215-E3D49BA71E25}"/>
          </ac:spMkLst>
        </pc:spChg>
        <pc:spChg chg="del">
          <ac:chgData name="Julius Rublack" userId="745d74a4dee6b669" providerId="LiveId" clId="{B44DA51E-2333-4ED4-9414-AD78CA013878}" dt="2023-04-17T08:42:17.326" v="8857"/>
          <ac:spMkLst>
            <pc:docMk/>
            <pc:sldMk cId="3140942615" sldId="257"/>
            <ac:spMk id="3" creationId="{28D01CD5-FD2F-036B-D122-3CD65C71DCA7}"/>
          </ac:spMkLst>
        </pc:spChg>
        <pc:spChg chg="add mod">
          <ac:chgData name="Julius Rublack" userId="745d74a4dee6b669" providerId="LiveId" clId="{B44DA51E-2333-4ED4-9414-AD78CA013878}" dt="2023-04-19T07:34:26.232" v="9787" actId="1076"/>
          <ac:spMkLst>
            <pc:docMk/>
            <pc:sldMk cId="3140942615" sldId="257"/>
            <ac:spMk id="3" creationId="{699D02BA-157F-8FE5-7953-84AB2407DEC0}"/>
          </ac:spMkLst>
        </pc:spChg>
        <pc:spChg chg="add del mod">
          <ac:chgData name="Julius Rublack" userId="745d74a4dee6b669" providerId="LiveId" clId="{B44DA51E-2333-4ED4-9414-AD78CA013878}" dt="2023-04-07T11:18:32.019" v="43" actId="478"/>
          <ac:spMkLst>
            <pc:docMk/>
            <pc:sldMk cId="3140942615" sldId="257"/>
            <ac:spMk id="3" creationId="{8DEFD7A5-1427-7206-7956-1725B182AED3}"/>
          </ac:spMkLst>
        </pc:spChg>
        <pc:spChg chg="add del mod">
          <ac:chgData name="Julius Rublack" userId="745d74a4dee6b669" providerId="LiveId" clId="{B44DA51E-2333-4ED4-9414-AD78CA013878}" dt="2023-04-07T11:18:16.011" v="37" actId="478"/>
          <ac:spMkLst>
            <pc:docMk/>
            <pc:sldMk cId="3140942615" sldId="257"/>
            <ac:spMk id="5" creationId="{52C4A153-62A1-32C6-C75A-E48FF23EEB0E}"/>
          </ac:spMkLst>
        </pc:spChg>
        <pc:spChg chg="add mod">
          <ac:chgData name="Julius Rublack" userId="745d74a4dee6b669" providerId="LiveId" clId="{B44DA51E-2333-4ED4-9414-AD78CA013878}" dt="2023-04-07T11:27:35.021" v="76" actId="1076"/>
          <ac:spMkLst>
            <pc:docMk/>
            <pc:sldMk cId="3140942615" sldId="257"/>
            <ac:spMk id="10" creationId="{727041AD-F573-3506-4B2B-D1251B635B45}"/>
          </ac:spMkLst>
        </pc:spChg>
        <pc:spChg chg="add mod">
          <ac:chgData name="Julius Rublack" userId="745d74a4dee6b669" providerId="LiveId" clId="{B44DA51E-2333-4ED4-9414-AD78CA013878}" dt="2023-04-07T11:28:28.870" v="135" actId="1076"/>
          <ac:spMkLst>
            <pc:docMk/>
            <pc:sldMk cId="3140942615" sldId="257"/>
            <ac:spMk id="13" creationId="{63F0A982-DF24-894B-76E1-AAAC1C0D2707}"/>
          </ac:spMkLst>
        </pc:spChg>
        <pc:spChg chg="add del mod">
          <ac:chgData name="Julius Rublack" userId="745d74a4dee6b669" providerId="LiveId" clId="{B44DA51E-2333-4ED4-9414-AD78CA013878}" dt="2023-04-07T11:33:00.420" v="149"/>
          <ac:spMkLst>
            <pc:docMk/>
            <pc:sldMk cId="3140942615" sldId="257"/>
            <ac:spMk id="14" creationId="{705478FB-2431-E7B5-B3DF-F8AF8A99F249}"/>
          </ac:spMkLst>
        </pc:spChg>
        <pc:spChg chg="add mod">
          <ac:chgData name="Julius Rublack" userId="745d74a4dee6b669" providerId="LiveId" clId="{B44DA51E-2333-4ED4-9414-AD78CA013878}" dt="2023-04-11T14:13:40.855" v="3678" actId="20577"/>
          <ac:spMkLst>
            <pc:docMk/>
            <pc:sldMk cId="3140942615" sldId="257"/>
            <ac:spMk id="15" creationId="{5E94BCB9-CEFB-4C1F-F7FD-C79E93FEEA96}"/>
          </ac:spMkLst>
        </pc:spChg>
        <pc:spChg chg="add mod">
          <ac:chgData name="Julius Rublack" userId="745d74a4dee6b669" providerId="LiveId" clId="{B44DA51E-2333-4ED4-9414-AD78CA013878}" dt="2023-04-07T11:40:44.508" v="263" actId="1076"/>
          <ac:spMkLst>
            <pc:docMk/>
            <pc:sldMk cId="3140942615" sldId="257"/>
            <ac:spMk id="16" creationId="{786AE0B9-A9A3-F772-1C5A-DF5EA5CDEAED}"/>
          </ac:spMkLst>
        </pc:spChg>
        <pc:picChg chg="add del mod">
          <ac:chgData name="Julius Rublack" userId="745d74a4dee6b669" providerId="LiveId" clId="{B44DA51E-2333-4ED4-9414-AD78CA013878}" dt="2023-04-07T11:21:04.612" v="48" actId="478"/>
          <ac:picMkLst>
            <pc:docMk/>
            <pc:sldMk cId="3140942615" sldId="257"/>
            <ac:picMk id="7" creationId="{BCE5BC65-AE34-028A-D8E9-C2E1DE0D617B}"/>
          </ac:picMkLst>
        </pc:picChg>
        <pc:picChg chg="add del mod">
          <ac:chgData name="Julius Rublack" userId="745d74a4dee6b669" providerId="LiveId" clId="{B44DA51E-2333-4ED4-9414-AD78CA013878}" dt="2023-04-07T11:25:23.613" v="71" actId="478"/>
          <ac:picMkLst>
            <pc:docMk/>
            <pc:sldMk cId="3140942615" sldId="257"/>
            <ac:picMk id="9" creationId="{9C879CD7-A67B-2359-5206-853E7CAA53F6}"/>
          </ac:picMkLst>
        </pc:picChg>
        <pc:picChg chg="add mod">
          <ac:chgData name="Julius Rublack" userId="745d74a4dee6b669" providerId="LiveId" clId="{B44DA51E-2333-4ED4-9414-AD78CA013878}" dt="2023-04-07T11:25:32.601" v="75" actId="1076"/>
          <ac:picMkLst>
            <pc:docMk/>
            <pc:sldMk cId="3140942615" sldId="257"/>
            <ac:picMk id="12" creationId="{035EEE1D-446D-D7EA-B8EE-10A605703A26}"/>
          </ac:picMkLst>
        </pc:picChg>
        <pc:picChg chg="add mod">
          <ac:chgData name="Julius Rublack" userId="745d74a4dee6b669" providerId="LiveId" clId="{B44DA51E-2333-4ED4-9414-AD78CA013878}" dt="2023-04-07T11:16:44.692" v="2" actId="1076"/>
          <ac:picMkLst>
            <pc:docMk/>
            <pc:sldMk cId="3140942615" sldId="257"/>
            <ac:picMk id="1026" creationId="{2841E12D-D117-F8AC-8A8A-375D369BEEFF}"/>
          </ac:picMkLst>
        </pc:picChg>
      </pc:sldChg>
      <pc:sldChg chg="addSp delSp modSp mod ord modShow">
        <pc:chgData name="Julius Rublack" userId="745d74a4dee6b669" providerId="LiveId" clId="{B44DA51E-2333-4ED4-9414-AD78CA013878}" dt="2023-04-17T08:42:17.326" v="8857"/>
        <pc:sldMkLst>
          <pc:docMk/>
          <pc:sldMk cId="874642077" sldId="258"/>
        </pc:sldMkLst>
        <pc:spChg chg="del">
          <ac:chgData name="Julius Rublack" userId="745d74a4dee6b669" providerId="LiveId" clId="{B44DA51E-2333-4ED4-9414-AD78CA013878}" dt="2023-04-17T08:42:17.326" v="8857"/>
          <ac:spMkLst>
            <pc:docMk/>
            <pc:sldMk cId="874642077" sldId="258"/>
            <ac:spMk id="2" creationId="{46292721-09EB-9835-05F1-70E9F32AC74F}"/>
          </ac:spMkLst>
        </pc:spChg>
        <pc:spChg chg="del">
          <ac:chgData name="Julius Rublack" userId="745d74a4dee6b669" providerId="LiveId" clId="{B44DA51E-2333-4ED4-9414-AD78CA013878}" dt="2023-04-07T11:41:49.962" v="278" actId="478"/>
          <ac:spMkLst>
            <pc:docMk/>
            <pc:sldMk cId="874642077" sldId="258"/>
            <ac:spMk id="2" creationId="{88D69AC4-3386-80CD-E758-6C8AE5C22EDF}"/>
          </ac:spMkLst>
        </pc:spChg>
        <pc:spChg chg="del mod">
          <ac:chgData name="Julius Rublack" userId="745d74a4dee6b669" providerId="LiveId" clId="{B44DA51E-2333-4ED4-9414-AD78CA013878}" dt="2023-04-07T11:42:58.528" v="350" actId="478"/>
          <ac:spMkLst>
            <pc:docMk/>
            <pc:sldMk cId="874642077" sldId="258"/>
            <ac:spMk id="3" creationId="{E77D8F07-CF52-AD6B-FFA4-904AF76ED011}"/>
          </ac:spMkLst>
        </pc:spChg>
        <pc:spChg chg="add del mod">
          <ac:chgData name="Julius Rublack" userId="745d74a4dee6b669" providerId="LiveId" clId="{B44DA51E-2333-4ED4-9414-AD78CA013878}" dt="2023-04-07T11:41:52.591" v="279"/>
          <ac:spMkLst>
            <pc:docMk/>
            <pc:sldMk cId="874642077" sldId="258"/>
            <ac:spMk id="6" creationId="{A2FDF743-F36B-A070-BA11-2AB423AFBEC3}"/>
          </ac:spMkLst>
        </pc:spChg>
        <pc:spChg chg="add mod">
          <ac:chgData name="Julius Rublack" userId="745d74a4dee6b669" providerId="LiveId" clId="{B44DA51E-2333-4ED4-9414-AD78CA013878}" dt="2023-04-12T06:49:50.673" v="4246" actId="313"/>
          <ac:spMkLst>
            <pc:docMk/>
            <pc:sldMk cId="874642077" sldId="258"/>
            <ac:spMk id="7" creationId="{F59A8C8D-AA2F-1D83-25F9-77A2BB9F5448}"/>
          </ac:spMkLst>
        </pc:spChg>
        <pc:spChg chg="add del mod">
          <ac:chgData name="Julius Rublack" userId="745d74a4dee6b669" providerId="LiveId" clId="{B44DA51E-2333-4ED4-9414-AD78CA013878}" dt="2023-04-07T11:43:01.193" v="351" actId="478"/>
          <ac:spMkLst>
            <pc:docMk/>
            <pc:sldMk cId="874642077" sldId="258"/>
            <ac:spMk id="9" creationId="{F98EFAAA-33A1-8894-AD0E-CDCF104C58D3}"/>
          </ac:spMkLst>
        </pc:spChg>
        <pc:graphicFrameChg chg="add mod modGraphic">
          <ac:chgData name="Julius Rublack" userId="745d74a4dee6b669" providerId="LiveId" clId="{B44DA51E-2333-4ED4-9414-AD78CA013878}" dt="2023-04-07T16:38:52.583" v="886" actId="1076"/>
          <ac:graphicFrameMkLst>
            <pc:docMk/>
            <pc:sldMk cId="874642077" sldId="258"/>
            <ac:graphicFrameMk id="10" creationId="{2AA434FB-6E8F-AF4E-B68A-4FECD5AA3744}"/>
          </ac:graphicFrameMkLst>
        </pc:graphicFrameChg>
        <pc:picChg chg="add mod">
          <ac:chgData name="Julius Rublack" userId="745d74a4dee6b669" providerId="LiveId" clId="{B44DA51E-2333-4ED4-9414-AD78CA013878}" dt="2023-04-07T11:41:17.842" v="267"/>
          <ac:picMkLst>
            <pc:docMk/>
            <pc:sldMk cId="874642077" sldId="258"/>
            <ac:picMk id="4" creationId="{89D5F141-1682-AED8-1476-2284DE0C8FD5}"/>
          </ac:picMkLst>
        </pc:picChg>
      </pc:sldChg>
      <pc:sldChg chg="del">
        <pc:chgData name="Julius Rublack" userId="745d74a4dee6b669" providerId="LiveId" clId="{B44DA51E-2333-4ED4-9414-AD78CA013878}" dt="2023-04-17T07:42:07.380" v="8685" actId="47"/>
        <pc:sldMkLst>
          <pc:docMk/>
          <pc:sldMk cId="4098947784" sldId="259"/>
        </pc:sldMkLst>
      </pc:sldChg>
      <pc:sldChg chg="del ord">
        <pc:chgData name="Julius Rublack" userId="745d74a4dee6b669" providerId="LiveId" clId="{B44DA51E-2333-4ED4-9414-AD78CA013878}" dt="2023-04-12T07:08:33.605" v="4559" actId="47"/>
        <pc:sldMkLst>
          <pc:docMk/>
          <pc:sldMk cId="4022831566" sldId="260"/>
        </pc:sldMkLst>
      </pc:sldChg>
      <pc:sldChg chg="addSp delSp modSp mod ord">
        <pc:chgData name="Julius Rublack" userId="745d74a4dee6b669" providerId="LiveId" clId="{B44DA51E-2333-4ED4-9414-AD78CA013878}" dt="2023-04-19T12:01:26.224" v="10390" actId="113"/>
        <pc:sldMkLst>
          <pc:docMk/>
          <pc:sldMk cId="3964002027" sldId="261"/>
        </pc:sldMkLst>
        <pc:spChg chg="add mod">
          <ac:chgData name="Julius Rublack" userId="745d74a4dee6b669" providerId="LiveId" clId="{B44DA51E-2333-4ED4-9414-AD78CA013878}" dt="2023-04-19T07:34:59.773" v="9808" actId="20577"/>
          <ac:spMkLst>
            <pc:docMk/>
            <pc:sldMk cId="3964002027" sldId="261"/>
            <ac:spMk id="2" creationId="{0E1DACE8-351C-D666-39AE-29DBB29A98E6}"/>
          </ac:spMkLst>
        </pc:spChg>
        <pc:spChg chg="del">
          <ac:chgData name="Julius Rublack" userId="745d74a4dee6b669" providerId="LiveId" clId="{B44DA51E-2333-4ED4-9414-AD78CA013878}" dt="2023-04-17T08:42:17.326" v="8857"/>
          <ac:spMkLst>
            <pc:docMk/>
            <pc:sldMk cId="3964002027" sldId="261"/>
            <ac:spMk id="2" creationId="{9EECE5E3-DB74-7FBA-5F8A-F26F0F30BC30}"/>
          </ac:spMkLst>
        </pc:spChg>
        <pc:spChg chg="del">
          <ac:chgData name="Julius Rublack" userId="745d74a4dee6b669" providerId="LiveId" clId="{B44DA51E-2333-4ED4-9414-AD78CA013878}" dt="2023-04-08T09:48:10.364" v="1593" actId="478"/>
          <ac:spMkLst>
            <pc:docMk/>
            <pc:sldMk cId="3964002027" sldId="261"/>
            <ac:spMk id="2" creationId="{B54465A6-6075-8F6E-D75C-54876307FCBF}"/>
          </ac:spMkLst>
        </pc:spChg>
        <pc:spChg chg="del">
          <ac:chgData name="Julius Rublack" userId="745d74a4dee6b669" providerId="LiveId" clId="{B44DA51E-2333-4ED4-9414-AD78CA013878}" dt="2023-04-08T09:48:56.473" v="1688" actId="478"/>
          <ac:spMkLst>
            <pc:docMk/>
            <pc:sldMk cId="3964002027" sldId="261"/>
            <ac:spMk id="3" creationId="{A988BE68-8EE5-F892-4F5F-13C3D300FC9F}"/>
          </ac:spMkLst>
        </pc:spChg>
        <pc:spChg chg="add del mod">
          <ac:chgData name="Julius Rublack" userId="745d74a4dee6b669" providerId="LiveId" clId="{B44DA51E-2333-4ED4-9414-AD78CA013878}" dt="2023-04-08T09:48:15.552" v="1596" actId="478"/>
          <ac:spMkLst>
            <pc:docMk/>
            <pc:sldMk cId="3964002027" sldId="261"/>
            <ac:spMk id="5" creationId="{F75C476F-C198-AC2B-8C8E-405699561042}"/>
          </ac:spMkLst>
        </pc:spChg>
        <pc:spChg chg="add del mod">
          <ac:chgData name="Julius Rublack" userId="745d74a4dee6b669" providerId="LiveId" clId="{B44DA51E-2333-4ED4-9414-AD78CA013878}" dt="2023-04-08T09:48:11.839" v="1595"/>
          <ac:spMkLst>
            <pc:docMk/>
            <pc:sldMk cId="3964002027" sldId="261"/>
            <ac:spMk id="6" creationId="{6D272A94-BD0B-B510-3F48-08D0B5199B15}"/>
          </ac:spMkLst>
        </pc:spChg>
        <pc:spChg chg="add del mod">
          <ac:chgData name="Julius Rublack" userId="745d74a4dee6b669" providerId="LiveId" clId="{B44DA51E-2333-4ED4-9414-AD78CA013878}" dt="2023-04-11T10:42:20.508" v="2059" actId="478"/>
          <ac:spMkLst>
            <pc:docMk/>
            <pc:sldMk cId="3964002027" sldId="261"/>
            <ac:spMk id="6" creationId="{CB6FC27F-B412-EF0D-8D73-C8BD5C84B6FC}"/>
          </ac:spMkLst>
        </pc:spChg>
        <pc:spChg chg="add mod">
          <ac:chgData name="Julius Rublack" userId="745d74a4dee6b669" providerId="LiveId" clId="{B44DA51E-2333-4ED4-9414-AD78CA013878}" dt="2023-04-19T12:01:26.224" v="10390" actId="113"/>
          <ac:spMkLst>
            <pc:docMk/>
            <pc:sldMk cId="3964002027" sldId="261"/>
            <ac:spMk id="7" creationId="{324092B8-75CC-78DA-7D8E-3E4F5947C42A}"/>
          </ac:spMkLst>
        </pc:spChg>
        <pc:spChg chg="add mod">
          <ac:chgData name="Julius Rublack" userId="745d74a4dee6b669" providerId="LiveId" clId="{B44DA51E-2333-4ED4-9414-AD78CA013878}" dt="2023-04-11T12:06:04.461" v="3508" actId="113"/>
          <ac:spMkLst>
            <pc:docMk/>
            <pc:sldMk cId="3964002027" sldId="261"/>
            <ac:spMk id="8" creationId="{13A68241-EFAE-12FD-DE4F-34F63C7F833C}"/>
          </ac:spMkLst>
        </pc:spChg>
        <pc:spChg chg="add mod">
          <ac:chgData name="Julius Rublack" userId="745d74a4dee6b669" providerId="LiveId" clId="{B44DA51E-2333-4ED4-9414-AD78CA013878}" dt="2023-04-12T06:16:46.925" v="4004" actId="20577"/>
          <ac:spMkLst>
            <pc:docMk/>
            <pc:sldMk cId="3964002027" sldId="261"/>
            <ac:spMk id="10" creationId="{F7751FE0-C20F-6B34-61E7-B9CF8AAB3FDA}"/>
          </ac:spMkLst>
        </pc:spChg>
        <pc:picChg chg="add del mod">
          <ac:chgData name="Julius Rublack" userId="745d74a4dee6b669" providerId="LiveId" clId="{B44DA51E-2333-4ED4-9414-AD78CA013878}" dt="2023-04-11T10:41:18.217" v="2039" actId="478"/>
          <ac:picMkLst>
            <pc:docMk/>
            <pc:sldMk cId="3964002027" sldId="261"/>
            <ac:picMk id="3" creationId="{C6B9B15A-0C5C-DA1F-D730-500FFDE393F3}"/>
          </ac:picMkLst>
        </pc:picChg>
        <pc:picChg chg="add mod">
          <ac:chgData name="Julius Rublack" userId="745d74a4dee6b669" providerId="LiveId" clId="{B44DA51E-2333-4ED4-9414-AD78CA013878}" dt="2023-04-11T11:26:25.931" v="3227" actId="1076"/>
          <ac:picMkLst>
            <pc:docMk/>
            <pc:sldMk cId="3964002027" sldId="261"/>
            <ac:picMk id="5" creationId="{692C251C-25A4-B0BF-E6A4-75A7A6BB4C8B}"/>
          </ac:picMkLst>
        </pc:picChg>
        <pc:picChg chg="add del mod">
          <ac:chgData name="Julius Rublack" userId="745d74a4dee6b669" providerId="LiveId" clId="{B44DA51E-2333-4ED4-9414-AD78CA013878}" dt="2023-04-08T09:48:11.839" v="1595"/>
          <ac:picMkLst>
            <pc:docMk/>
            <pc:sldMk cId="3964002027" sldId="261"/>
            <ac:picMk id="7" creationId="{D74E7E6D-7EA5-BC3F-26FC-4A4BDB6CB996}"/>
          </ac:picMkLst>
        </pc:picChg>
        <pc:picChg chg="add mod">
          <ac:chgData name="Julius Rublack" userId="745d74a4dee6b669" providerId="LiveId" clId="{B44DA51E-2333-4ED4-9414-AD78CA013878}" dt="2023-04-08T09:48:16.316" v="1597"/>
          <ac:picMkLst>
            <pc:docMk/>
            <pc:sldMk cId="3964002027" sldId="261"/>
            <ac:picMk id="9" creationId="{909CE134-2CC7-906E-7F30-B2BCA06907B0}"/>
          </ac:picMkLst>
        </pc:picChg>
      </pc:sldChg>
      <pc:sldChg chg="del">
        <pc:chgData name="Julius Rublack" userId="745d74a4dee6b669" providerId="LiveId" clId="{B44DA51E-2333-4ED4-9414-AD78CA013878}" dt="2023-04-17T07:42:10.336" v="8688" actId="47"/>
        <pc:sldMkLst>
          <pc:docMk/>
          <pc:sldMk cId="771975468" sldId="262"/>
        </pc:sldMkLst>
      </pc:sldChg>
      <pc:sldChg chg="del">
        <pc:chgData name="Julius Rublack" userId="745d74a4dee6b669" providerId="LiveId" clId="{B44DA51E-2333-4ED4-9414-AD78CA013878}" dt="2023-04-17T07:42:11.066" v="8689" actId="47"/>
        <pc:sldMkLst>
          <pc:docMk/>
          <pc:sldMk cId="3465172147" sldId="263"/>
        </pc:sldMkLst>
      </pc:sldChg>
      <pc:sldChg chg="del">
        <pc:chgData name="Julius Rublack" userId="745d74a4dee6b669" providerId="LiveId" clId="{B44DA51E-2333-4ED4-9414-AD78CA013878}" dt="2023-04-17T07:42:12.082" v="8690" actId="47"/>
        <pc:sldMkLst>
          <pc:docMk/>
          <pc:sldMk cId="2783949749" sldId="264"/>
        </pc:sldMkLst>
      </pc:sldChg>
      <pc:sldChg chg="new del">
        <pc:chgData name="Julius Rublack" userId="745d74a4dee6b669" providerId="LiveId" clId="{B44DA51E-2333-4ED4-9414-AD78CA013878}" dt="2023-04-07T11:18:23.070" v="40" actId="47"/>
        <pc:sldMkLst>
          <pc:docMk/>
          <pc:sldMk cId="387590425" sldId="265"/>
        </pc:sldMkLst>
      </pc:sldChg>
      <pc:sldChg chg="add del">
        <pc:chgData name="Julius Rublack" userId="745d74a4dee6b669" providerId="LiveId" clId="{B44DA51E-2333-4ED4-9414-AD78CA013878}" dt="2023-04-17T07:42:03.716" v="8681" actId="47"/>
        <pc:sldMkLst>
          <pc:docMk/>
          <pc:sldMk cId="1876746088" sldId="266"/>
        </pc:sldMkLst>
      </pc:sldChg>
      <pc:sldChg chg="add del">
        <pc:chgData name="Julius Rublack" userId="745d74a4dee6b669" providerId="LiveId" clId="{B44DA51E-2333-4ED4-9414-AD78CA013878}" dt="2023-04-17T07:42:04.791" v="8682" actId="47"/>
        <pc:sldMkLst>
          <pc:docMk/>
          <pc:sldMk cId="1696021167" sldId="267"/>
        </pc:sldMkLst>
      </pc:sldChg>
      <pc:sldChg chg="addSp delSp modSp add mod ord">
        <pc:chgData name="Julius Rublack" userId="745d74a4dee6b669" providerId="LiveId" clId="{B44DA51E-2333-4ED4-9414-AD78CA013878}" dt="2023-04-19T12:19:27.320" v="10506" actId="20577"/>
        <pc:sldMkLst>
          <pc:docMk/>
          <pc:sldMk cId="3021745088" sldId="267"/>
        </pc:sldMkLst>
        <pc:spChg chg="mod">
          <ac:chgData name="Julius Rublack" userId="745d74a4dee6b669" providerId="LiveId" clId="{B44DA51E-2333-4ED4-9414-AD78CA013878}" dt="2023-04-19T12:19:27.320" v="10506" actId="20577"/>
          <ac:spMkLst>
            <pc:docMk/>
            <pc:sldMk cId="3021745088" sldId="267"/>
            <ac:spMk id="4" creationId="{B31B898C-6085-2ABF-DAB2-AAAFBB90D677}"/>
          </ac:spMkLst>
        </pc:spChg>
        <pc:spChg chg="mod">
          <ac:chgData name="Julius Rublack" userId="745d74a4dee6b669" providerId="LiveId" clId="{B44DA51E-2333-4ED4-9414-AD78CA013878}" dt="2023-04-19T12:19:20.837" v="10505" actId="1076"/>
          <ac:spMkLst>
            <pc:docMk/>
            <pc:sldMk cId="3021745088" sldId="267"/>
            <ac:spMk id="7" creationId="{BDDE8931-3708-4596-D18C-1584AA418534}"/>
          </ac:spMkLst>
        </pc:spChg>
        <pc:picChg chg="add mod">
          <ac:chgData name="Julius Rublack" userId="745d74a4dee6b669" providerId="LiveId" clId="{B44DA51E-2333-4ED4-9414-AD78CA013878}" dt="2023-04-19T12:18:35.436" v="10499"/>
          <ac:picMkLst>
            <pc:docMk/>
            <pc:sldMk cId="3021745088" sldId="267"/>
            <ac:picMk id="2" creationId="{1B1C63D2-F7E4-F288-D5AB-455F5FE70695}"/>
          </ac:picMkLst>
        </pc:picChg>
        <pc:picChg chg="mod">
          <ac:chgData name="Julius Rublack" userId="745d74a4dee6b669" providerId="LiveId" clId="{B44DA51E-2333-4ED4-9414-AD78CA013878}" dt="2023-04-19T12:19:20.837" v="10505" actId="1076"/>
          <ac:picMkLst>
            <pc:docMk/>
            <pc:sldMk cId="3021745088" sldId="267"/>
            <ac:picMk id="5" creationId="{CEA7C734-C01A-FDA5-ACBA-49F9D27C717C}"/>
          </ac:picMkLst>
        </pc:picChg>
        <pc:picChg chg="del">
          <ac:chgData name="Julius Rublack" userId="745d74a4dee6b669" providerId="LiveId" clId="{B44DA51E-2333-4ED4-9414-AD78CA013878}" dt="2023-04-19T12:19:06.193" v="10502" actId="478"/>
          <ac:picMkLst>
            <pc:docMk/>
            <pc:sldMk cId="3021745088" sldId="267"/>
            <ac:picMk id="6" creationId="{B9573002-43CC-07C4-9FE1-E5FF257FD950}"/>
          </ac:picMkLst>
        </pc:picChg>
      </pc:sldChg>
      <pc:sldChg chg="addSp delSp modSp new mod ord modShow modNotesTx">
        <pc:chgData name="Julius Rublack" userId="745d74a4dee6b669" providerId="LiveId" clId="{B44DA51E-2333-4ED4-9414-AD78CA013878}" dt="2023-04-17T08:42:17.326" v="8857"/>
        <pc:sldMkLst>
          <pc:docMk/>
          <pc:sldMk cId="3732878188" sldId="268"/>
        </pc:sldMkLst>
        <pc:spChg chg="del">
          <ac:chgData name="Julius Rublack" userId="745d74a4dee6b669" providerId="LiveId" clId="{B44DA51E-2333-4ED4-9414-AD78CA013878}" dt="2023-04-17T08:42:17.326" v="8857"/>
          <ac:spMkLst>
            <pc:docMk/>
            <pc:sldMk cId="3732878188" sldId="268"/>
            <ac:spMk id="2" creationId="{6A670B53-D73D-2D60-2DB3-49FB446E3C79}"/>
          </ac:spMkLst>
        </pc:spChg>
        <pc:spChg chg="add del mod">
          <ac:chgData name="Julius Rublack" userId="745d74a4dee6b669" providerId="LiveId" clId="{B44DA51E-2333-4ED4-9414-AD78CA013878}" dt="2023-04-11T11:32:04.166" v="3279" actId="478"/>
          <ac:spMkLst>
            <pc:docMk/>
            <pc:sldMk cId="3732878188" sldId="268"/>
            <ac:spMk id="2" creationId="{6E68C553-978A-93CC-5822-C64C0AF03B5E}"/>
          </ac:spMkLst>
        </pc:spChg>
        <pc:spChg chg="del">
          <ac:chgData name="Julius Rublack" userId="745d74a4dee6b669" providerId="LiveId" clId="{B44DA51E-2333-4ED4-9414-AD78CA013878}" dt="2023-04-07T12:15:10.448" v="691" actId="478"/>
          <ac:spMkLst>
            <pc:docMk/>
            <pc:sldMk cId="3732878188" sldId="268"/>
            <ac:spMk id="2" creationId="{E35E76AC-947F-E09B-B429-82D26AF3C504}"/>
          </ac:spMkLst>
        </pc:spChg>
        <pc:spChg chg="del">
          <ac:chgData name="Julius Rublack" userId="745d74a4dee6b669" providerId="LiveId" clId="{B44DA51E-2333-4ED4-9414-AD78CA013878}" dt="2023-04-07T12:15:35.730" v="693" actId="478"/>
          <ac:spMkLst>
            <pc:docMk/>
            <pc:sldMk cId="3732878188" sldId="268"/>
            <ac:spMk id="3" creationId="{84A9127A-D091-5F01-F3C1-AA3EAD560FDF}"/>
          </ac:spMkLst>
        </pc:spChg>
        <pc:spChg chg="add mod">
          <ac:chgData name="Julius Rublack" userId="745d74a4dee6b669" providerId="LiveId" clId="{B44DA51E-2333-4ED4-9414-AD78CA013878}" dt="2023-04-07T12:15:10.919" v="692"/>
          <ac:spMkLst>
            <pc:docMk/>
            <pc:sldMk cId="3732878188" sldId="268"/>
            <ac:spMk id="4" creationId="{1CEC4341-518C-A6CC-148D-36FADA9ADB8A}"/>
          </ac:spMkLst>
        </pc:spChg>
        <pc:spChg chg="add mod">
          <ac:chgData name="Julius Rublack" userId="745d74a4dee6b669" providerId="LiveId" clId="{B44DA51E-2333-4ED4-9414-AD78CA013878}" dt="2023-04-11T14:45:22.836" v="3788" actId="20577"/>
          <ac:spMkLst>
            <pc:docMk/>
            <pc:sldMk cId="3732878188" sldId="268"/>
            <ac:spMk id="8" creationId="{E563C8AC-7213-39E9-BAA2-9333D15A5A2E}"/>
          </ac:spMkLst>
        </pc:spChg>
        <pc:spChg chg="add mod">
          <ac:chgData name="Julius Rublack" userId="745d74a4dee6b669" providerId="LiveId" clId="{B44DA51E-2333-4ED4-9414-AD78CA013878}" dt="2023-04-08T09:18:24.215" v="1355" actId="1076"/>
          <ac:spMkLst>
            <pc:docMk/>
            <pc:sldMk cId="3732878188" sldId="268"/>
            <ac:spMk id="9" creationId="{ED5D4743-6A7F-AA9A-29BF-8DACF95220B4}"/>
          </ac:spMkLst>
        </pc:spChg>
        <pc:spChg chg="add mod">
          <ac:chgData name="Julius Rublack" userId="745d74a4dee6b669" providerId="LiveId" clId="{B44DA51E-2333-4ED4-9414-AD78CA013878}" dt="2023-04-14T07:36:04.932" v="7538" actId="207"/>
          <ac:spMkLst>
            <pc:docMk/>
            <pc:sldMk cId="3732878188" sldId="268"/>
            <ac:spMk id="10" creationId="{EEFFAC74-752B-68C3-4FC7-BEF9C90B533E}"/>
          </ac:spMkLst>
        </pc:spChg>
        <pc:spChg chg="add mod">
          <ac:chgData name="Julius Rublack" userId="745d74a4dee6b669" providerId="LiveId" clId="{B44DA51E-2333-4ED4-9414-AD78CA013878}" dt="2023-04-14T07:36:07.513" v="7540" actId="207"/>
          <ac:spMkLst>
            <pc:docMk/>
            <pc:sldMk cId="3732878188" sldId="268"/>
            <ac:spMk id="11" creationId="{38811B7F-552A-3AC7-B23C-F2A717659DE3}"/>
          </ac:spMkLst>
        </pc:spChg>
        <pc:spChg chg="add del mod">
          <ac:chgData name="Julius Rublack" userId="745d74a4dee6b669" providerId="LiveId" clId="{B44DA51E-2333-4ED4-9414-AD78CA013878}" dt="2023-04-08T09:08:54.657" v="1048" actId="478"/>
          <ac:spMkLst>
            <pc:docMk/>
            <pc:sldMk cId="3732878188" sldId="268"/>
            <ac:spMk id="12" creationId="{9DFCC70E-141B-179C-A68E-1E9DF94A6A71}"/>
          </ac:spMkLst>
        </pc:spChg>
        <pc:spChg chg="add del mod">
          <ac:chgData name="Julius Rublack" userId="745d74a4dee6b669" providerId="LiveId" clId="{B44DA51E-2333-4ED4-9414-AD78CA013878}" dt="2023-04-08T09:08:46.308" v="1046" actId="478"/>
          <ac:spMkLst>
            <pc:docMk/>
            <pc:sldMk cId="3732878188" sldId="268"/>
            <ac:spMk id="13" creationId="{62749CAB-6898-1125-5C77-73F46FE09420}"/>
          </ac:spMkLst>
        </pc:spChg>
        <pc:spChg chg="add del mod">
          <ac:chgData name="Julius Rublack" userId="745d74a4dee6b669" providerId="LiveId" clId="{B44DA51E-2333-4ED4-9414-AD78CA013878}" dt="2023-04-08T09:13:46.019" v="1220" actId="478"/>
          <ac:spMkLst>
            <pc:docMk/>
            <pc:sldMk cId="3732878188" sldId="268"/>
            <ac:spMk id="14" creationId="{3BBB899B-086C-3706-91D3-C582FD85F64C}"/>
          </ac:spMkLst>
        </pc:spChg>
        <pc:spChg chg="add mod">
          <ac:chgData name="Julius Rublack" userId="745d74a4dee6b669" providerId="LiveId" clId="{B44DA51E-2333-4ED4-9414-AD78CA013878}" dt="2023-04-14T07:36:39.742" v="7547" actId="207"/>
          <ac:spMkLst>
            <pc:docMk/>
            <pc:sldMk cId="3732878188" sldId="268"/>
            <ac:spMk id="15" creationId="{E5F804EB-7EFD-30D2-2BFA-7308D2B17EE4}"/>
          </ac:spMkLst>
        </pc:spChg>
        <pc:spChg chg="add del mod">
          <ac:chgData name="Julius Rublack" userId="745d74a4dee6b669" providerId="LiveId" clId="{B44DA51E-2333-4ED4-9414-AD78CA013878}" dt="2023-04-08T09:13:38.675" v="1219"/>
          <ac:spMkLst>
            <pc:docMk/>
            <pc:sldMk cId="3732878188" sldId="268"/>
            <ac:spMk id="16" creationId="{B3F48290-3041-F17F-6843-D9E912FA9EE8}"/>
          </ac:spMkLst>
        </pc:spChg>
        <pc:spChg chg="add mod">
          <ac:chgData name="Julius Rublack" userId="745d74a4dee6b669" providerId="LiveId" clId="{B44DA51E-2333-4ED4-9414-AD78CA013878}" dt="2023-04-14T07:36:28.405" v="7545" actId="207"/>
          <ac:spMkLst>
            <pc:docMk/>
            <pc:sldMk cId="3732878188" sldId="268"/>
            <ac:spMk id="17" creationId="{0CA03334-C087-252D-FE6C-6D11C8456C0C}"/>
          </ac:spMkLst>
        </pc:spChg>
        <pc:picChg chg="add mod">
          <ac:chgData name="Julius Rublack" userId="745d74a4dee6b669" providerId="LiveId" clId="{B44DA51E-2333-4ED4-9414-AD78CA013878}" dt="2023-04-07T12:15:10.919" v="692"/>
          <ac:picMkLst>
            <pc:docMk/>
            <pc:sldMk cId="3732878188" sldId="268"/>
            <ac:picMk id="5" creationId="{C2A59363-110E-FED8-CF93-7C609AA1BE6B}"/>
          </ac:picMkLst>
        </pc:picChg>
        <pc:picChg chg="add mod">
          <ac:chgData name="Julius Rublack" userId="745d74a4dee6b669" providerId="LiveId" clId="{B44DA51E-2333-4ED4-9414-AD78CA013878}" dt="2023-04-08T08:54:47.242" v="1011" actId="1076"/>
          <ac:picMkLst>
            <pc:docMk/>
            <pc:sldMk cId="3732878188" sldId="268"/>
            <ac:picMk id="7" creationId="{16B2DCD4-AAB5-21F9-6B5F-82DD989DE48F}"/>
          </ac:picMkLst>
        </pc:picChg>
      </pc:sldChg>
      <pc:sldChg chg="new del ord">
        <pc:chgData name="Julius Rublack" userId="745d74a4dee6b669" providerId="LiveId" clId="{B44DA51E-2333-4ED4-9414-AD78CA013878}" dt="2023-04-07T12:15:06.936" v="690" actId="47"/>
        <pc:sldMkLst>
          <pc:docMk/>
          <pc:sldMk cId="1936065790" sldId="269"/>
        </pc:sldMkLst>
      </pc:sldChg>
      <pc:sldChg chg="addSp delSp modSp new mod ord modAnim modShow">
        <pc:chgData name="Julius Rublack" userId="745d74a4dee6b669" providerId="LiveId" clId="{B44DA51E-2333-4ED4-9414-AD78CA013878}" dt="2023-04-17T08:42:17.326" v="8857"/>
        <pc:sldMkLst>
          <pc:docMk/>
          <pc:sldMk cId="3055281350" sldId="269"/>
        </pc:sldMkLst>
        <pc:spChg chg="del">
          <ac:chgData name="Julius Rublack" userId="745d74a4dee6b669" providerId="LiveId" clId="{B44DA51E-2333-4ED4-9414-AD78CA013878}" dt="2023-04-08T09:28:27.504" v="1367" actId="478"/>
          <ac:spMkLst>
            <pc:docMk/>
            <pc:sldMk cId="3055281350" sldId="269"/>
            <ac:spMk id="2" creationId="{193BD237-0BE9-0A70-87FD-26E24D189617}"/>
          </ac:spMkLst>
        </pc:spChg>
        <pc:spChg chg="del">
          <ac:chgData name="Julius Rublack" userId="745d74a4dee6b669" providerId="LiveId" clId="{B44DA51E-2333-4ED4-9414-AD78CA013878}" dt="2023-04-17T08:42:17.326" v="8857"/>
          <ac:spMkLst>
            <pc:docMk/>
            <pc:sldMk cId="3055281350" sldId="269"/>
            <ac:spMk id="2" creationId="{CB8BCA5C-2B75-9712-6904-E9D3AB2A58A9}"/>
          </ac:spMkLst>
        </pc:spChg>
        <pc:spChg chg="del">
          <ac:chgData name="Julius Rublack" userId="745d74a4dee6b669" providerId="LiveId" clId="{B44DA51E-2333-4ED4-9414-AD78CA013878}" dt="2023-04-08T08:59:26.900" v="1021" actId="478"/>
          <ac:spMkLst>
            <pc:docMk/>
            <pc:sldMk cId="3055281350" sldId="269"/>
            <ac:spMk id="3" creationId="{84FB2844-F88E-50D1-873D-F3C2EBA3B7C0}"/>
          </ac:spMkLst>
        </pc:spChg>
        <pc:spChg chg="add mod">
          <ac:chgData name="Julius Rublack" userId="745d74a4dee6b669" providerId="LiveId" clId="{B44DA51E-2333-4ED4-9414-AD78CA013878}" dt="2023-04-08T09:18:30.755" v="1357" actId="1076"/>
          <ac:spMkLst>
            <pc:docMk/>
            <pc:sldMk cId="3055281350" sldId="269"/>
            <ac:spMk id="6" creationId="{4EC2C55B-147C-9DAB-6767-7066A55CC435}"/>
          </ac:spMkLst>
        </pc:spChg>
        <pc:spChg chg="add mod">
          <ac:chgData name="Julius Rublack" userId="745d74a4dee6b669" providerId="LiveId" clId="{B44DA51E-2333-4ED4-9414-AD78CA013878}" dt="2023-04-11T11:06:49.467" v="2987" actId="20577"/>
          <ac:spMkLst>
            <pc:docMk/>
            <pc:sldMk cId="3055281350" sldId="269"/>
            <ac:spMk id="9" creationId="{7FA0EA4B-4DB8-0068-3DD1-55DB1DAFD688}"/>
          </ac:spMkLst>
        </pc:spChg>
        <pc:spChg chg="add mod">
          <ac:chgData name="Julius Rublack" userId="745d74a4dee6b669" providerId="LiveId" clId="{B44DA51E-2333-4ED4-9414-AD78CA013878}" dt="2023-04-08T09:30:55.937" v="1390" actId="20577"/>
          <ac:spMkLst>
            <pc:docMk/>
            <pc:sldMk cId="3055281350" sldId="269"/>
            <ac:spMk id="11" creationId="{D7B260BF-A2B1-2A32-A363-6791AAA21B11}"/>
          </ac:spMkLst>
        </pc:spChg>
        <pc:picChg chg="add del mod">
          <ac:chgData name="Julius Rublack" userId="745d74a4dee6b669" providerId="LiveId" clId="{B44DA51E-2333-4ED4-9414-AD78CA013878}" dt="2023-04-11T10:24:23.357" v="1694" actId="478"/>
          <ac:picMkLst>
            <pc:docMk/>
            <pc:sldMk cId="3055281350" sldId="269"/>
            <ac:picMk id="2" creationId="{E228D9B5-479D-6792-904D-D5219AC2B1FF}"/>
          </ac:picMkLst>
        </pc:picChg>
        <pc:picChg chg="add mod">
          <ac:chgData name="Julius Rublack" userId="745d74a4dee6b669" providerId="LiveId" clId="{B44DA51E-2333-4ED4-9414-AD78CA013878}" dt="2023-04-13T11:25:36.711" v="6992" actId="1076"/>
          <ac:picMkLst>
            <pc:docMk/>
            <pc:sldMk cId="3055281350" sldId="269"/>
            <ac:picMk id="3" creationId="{3B318DFD-5D2A-CC5E-9942-668CAA5A54FC}"/>
          </ac:picMkLst>
        </pc:picChg>
        <pc:picChg chg="add mod">
          <ac:chgData name="Julius Rublack" userId="745d74a4dee6b669" providerId="LiveId" clId="{B44DA51E-2333-4ED4-9414-AD78CA013878}" dt="2023-04-11T10:28:33.016" v="1702" actId="14100"/>
          <ac:picMkLst>
            <pc:docMk/>
            <pc:sldMk cId="3055281350" sldId="269"/>
            <ac:picMk id="4" creationId="{95156099-09A2-BBE5-6390-FE814C060212}"/>
          </ac:picMkLst>
        </pc:picChg>
        <pc:picChg chg="add del mod">
          <ac:chgData name="Julius Rublack" userId="745d74a4dee6b669" providerId="LiveId" clId="{B44DA51E-2333-4ED4-9414-AD78CA013878}" dt="2023-04-11T10:24:08.296" v="1690" actId="478"/>
          <ac:picMkLst>
            <pc:docMk/>
            <pc:sldMk cId="3055281350" sldId="269"/>
            <ac:picMk id="5" creationId="{65EA3FAB-D8A9-D546-6633-E85279648D16}"/>
          </ac:picMkLst>
        </pc:picChg>
        <pc:picChg chg="add del mod">
          <ac:chgData name="Julius Rublack" userId="745d74a4dee6b669" providerId="LiveId" clId="{B44DA51E-2333-4ED4-9414-AD78CA013878}" dt="2023-04-08T09:28:16.294" v="1363" actId="478"/>
          <ac:picMkLst>
            <pc:docMk/>
            <pc:sldMk cId="3055281350" sldId="269"/>
            <ac:picMk id="7" creationId="{185B575D-9B53-7C78-52B6-B2388F2B7F61}"/>
          </ac:picMkLst>
        </pc:picChg>
        <pc:picChg chg="add del mod">
          <ac:chgData name="Julius Rublack" userId="745d74a4dee6b669" providerId="LiveId" clId="{B44DA51E-2333-4ED4-9414-AD78CA013878}" dt="2023-04-12T07:12:50.120" v="4566" actId="478"/>
          <ac:picMkLst>
            <pc:docMk/>
            <pc:sldMk cId="3055281350" sldId="269"/>
            <ac:picMk id="8" creationId="{0D7D9782-A78A-5029-C07D-313F13283A61}"/>
          </ac:picMkLst>
        </pc:picChg>
        <pc:picChg chg="add mod">
          <ac:chgData name="Julius Rublack" userId="745d74a4dee6b669" providerId="LiveId" clId="{B44DA51E-2333-4ED4-9414-AD78CA013878}" dt="2023-04-08T09:28:34.607" v="1368"/>
          <ac:picMkLst>
            <pc:docMk/>
            <pc:sldMk cId="3055281350" sldId="269"/>
            <ac:picMk id="10" creationId="{29AB8232-8CFD-5A9B-3983-315D38E65172}"/>
          </ac:picMkLst>
        </pc:picChg>
        <pc:picChg chg="add del">
          <ac:chgData name="Julius Rublack" userId="745d74a4dee6b669" providerId="LiveId" clId="{B44DA51E-2333-4ED4-9414-AD78CA013878}" dt="2023-04-08T09:28:14.561" v="1362" actId="478"/>
          <ac:picMkLst>
            <pc:docMk/>
            <pc:sldMk cId="3055281350" sldId="269"/>
            <ac:picMk id="3074" creationId="{46840016-FCC7-FCA4-84CF-C38ABF266DC2}"/>
          </ac:picMkLst>
        </pc:picChg>
      </pc:sldChg>
      <pc:sldChg chg="addSp delSp modSp new del mod">
        <pc:chgData name="Julius Rublack" userId="745d74a4dee6b669" providerId="LiveId" clId="{B44DA51E-2333-4ED4-9414-AD78CA013878}" dt="2023-04-17T07:42:05.551" v="8683" actId="47"/>
        <pc:sldMkLst>
          <pc:docMk/>
          <pc:sldMk cId="2343301306" sldId="270"/>
        </pc:sldMkLst>
        <pc:spChg chg="del">
          <ac:chgData name="Julius Rublack" userId="745d74a4dee6b669" providerId="LiveId" clId="{B44DA51E-2333-4ED4-9414-AD78CA013878}" dt="2023-04-08T09:31:24.743" v="1396" actId="478"/>
          <ac:spMkLst>
            <pc:docMk/>
            <pc:sldMk cId="2343301306" sldId="270"/>
            <ac:spMk id="2" creationId="{A354723A-F0CD-6176-A628-8D9F5875FB44}"/>
          </ac:spMkLst>
        </pc:spChg>
        <pc:spChg chg="del">
          <ac:chgData name="Julius Rublack" userId="745d74a4dee6b669" providerId="LiveId" clId="{B44DA51E-2333-4ED4-9414-AD78CA013878}" dt="2023-04-08T09:31:17.874" v="1393" actId="478"/>
          <ac:spMkLst>
            <pc:docMk/>
            <pc:sldMk cId="2343301306" sldId="270"/>
            <ac:spMk id="3" creationId="{1F2C78A7-7358-D406-FCBF-FA5EE8384235}"/>
          </ac:spMkLst>
        </pc:spChg>
        <pc:spChg chg="add mod">
          <ac:chgData name="Julius Rublack" userId="745d74a4dee6b669" providerId="LiveId" clId="{B44DA51E-2333-4ED4-9414-AD78CA013878}" dt="2023-04-08T09:43:08.063" v="1558" actId="14100"/>
          <ac:spMkLst>
            <pc:docMk/>
            <pc:sldMk cId="2343301306" sldId="270"/>
            <ac:spMk id="5" creationId="{E564A63B-20B5-BAC8-1FBB-DAFED159AB8E}"/>
          </ac:spMkLst>
        </pc:spChg>
        <pc:spChg chg="add mod">
          <ac:chgData name="Julius Rublack" userId="745d74a4dee6b669" providerId="LiveId" clId="{B44DA51E-2333-4ED4-9414-AD78CA013878}" dt="2023-04-08T09:32:38.593" v="1431" actId="20577"/>
          <ac:spMkLst>
            <pc:docMk/>
            <pc:sldMk cId="2343301306" sldId="270"/>
            <ac:spMk id="6" creationId="{AF54A61C-4FC4-74A2-AE54-9C723BF998B8}"/>
          </ac:spMkLst>
        </pc:spChg>
        <pc:spChg chg="add mod">
          <ac:chgData name="Julius Rublack" userId="745d74a4dee6b669" providerId="LiveId" clId="{B44DA51E-2333-4ED4-9414-AD78CA013878}" dt="2023-04-08T09:32:59.186" v="1446" actId="1076"/>
          <ac:spMkLst>
            <pc:docMk/>
            <pc:sldMk cId="2343301306" sldId="270"/>
            <ac:spMk id="7" creationId="{7176D569-1459-5FB2-7BCA-2F5A8FC918E9}"/>
          </ac:spMkLst>
        </pc:spChg>
        <pc:spChg chg="add mod">
          <ac:chgData name="Julius Rublack" userId="745d74a4dee6b669" providerId="LiveId" clId="{B44DA51E-2333-4ED4-9414-AD78CA013878}" dt="2023-04-08T09:33:17.060" v="1449" actId="20577"/>
          <ac:spMkLst>
            <pc:docMk/>
            <pc:sldMk cId="2343301306" sldId="270"/>
            <ac:spMk id="8" creationId="{8FD805C7-83A2-C23A-42FD-BC5654B5CE0D}"/>
          </ac:spMkLst>
        </pc:spChg>
        <pc:spChg chg="add mod">
          <ac:chgData name="Julius Rublack" userId="745d74a4dee6b669" providerId="LiveId" clId="{B44DA51E-2333-4ED4-9414-AD78CA013878}" dt="2023-04-08T09:33:40.947" v="1460" actId="1076"/>
          <ac:spMkLst>
            <pc:docMk/>
            <pc:sldMk cId="2343301306" sldId="270"/>
            <ac:spMk id="9" creationId="{80865976-E005-4E0A-F2D2-6980448128F5}"/>
          </ac:spMkLst>
        </pc:spChg>
        <pc:spChg chg="add mod">
          <ac:chgData name="Julius Rublack" userId="745d74a4dee6b669" providerId="LiveId" clId="{B44DA51E-2333-4ED4-9414-AD78CA013878}" dt="2023-04-08T09:33:49.986" v="1463" actId="207"/>
          <ac:spMkLst>
            <pc:docMk/>
            <pc:sldMk cId="2343301306" sldId="270"/>
            <ac:spMk id="10" creationId="{7E0A14C9-9E26-A3F7-A3F2-ED53CC9C5F3C}"/>
          </ac:spMkLst>
        </pc:spChg>
        <pc:spChg chg="add mod">
          <ac:chgData name="Julius Rublack" userId="745d74a4dee6b669" providerId="LiveId" clId="{B44DA51E-2333-4ED4-9414-AD78CA013878}" dt="2023-04-08T09:36:57.549" v="1472" actId="1076"/>
          <ac:spMkLst>
            <pc:docMk/>
            <pc:sldMk cId="2343301306" sldId="270"/>
            <ac:spMk id="11" creationId="{F490428B-C5EF-BACF-A010-741183DD300C}"/>
          </ac:spMkLst>
        </pc:spChg>
        <pc:spChg chg="add mod">
          <ac:chgData name="Julius Rublack" userId="745d74a4dee6b669" providerId="LiveId" clId="{B44DA51E-2333-4ED4-9414-AD78CA013878}" dt="2023-04-08T09:37:08.797" v="1475" actId="207"/>
          <ac:spMkLst>
            <pc:docMk/>
            <pc:sldMk cId="2343301306" sldId="270"/>
            <ac:spMk id="12" creationId="{7AB2A65B-BC0D-A94F-DFB7-AC7A6FC5A8F6}"/>
          </ac:spMkLst>
        </pc:spChg>
        <pc:spChg chg="add mod">
          <ac:chgData name="Julius Rublack" userId="745d74a4dee6b669" providerId="LiveId" clId="{B44DA51E-2333-4ED4-9414-AD78CA013878}" dt="2023-04-08T09:37:24.739" v="1489" actId="1076"/>
          <ac:spMkLst>
            <pc:docMk/>
            <pc:sldMk cId="2343301306" sldId="270"/>
            <ac:spMk id="13" creationId="{1FD5CC1A-4C5B-6BBC-E185-CF33483CCF44}"/>
          </ac:spMkLst>
        </pc:spChg>
        <pc:spChg chg="add mod">
          <ac:chgData name="Julius Rublack" userId="745d74a4dee6b669" providerId="LiveId" clId="{B44DA51E-2333-4ED4-9414-AD78CA013878}" dt="2023-04-08T09:37:31.917" v="1492" actId="207"/>
          <ac:spMkLst>
            <pc:docMk/>
            <pc:sldMk cId="2343301306" sldId="270"/>
            <ac:spMk id="14" creationId="{189A5799-9F11-0ECC-1B44-E8918E44F648}"/>
          </ac:spMkLst>
        </pc:spChg>
        <pc:spChg chg="add mod">
          <ac:chgData name="Julius Rublack" userId="745d74a4dee6b669" providerId="LiveId" clId="{B44DA51E-2333-4ED4-9414-AD78CA013878}" dt="2023-04-08T09:37:47.188" v="1501" actId="1076"/>
          <ac:spMkLst>
            <pc:docMk/>
            <pc:sldMk cId="2343301306" sldId="270"/>
            <ac:spMk id="15" creationId="{1DD93061-F6A9-9094-67AB-52544FC7B7C5}"/>
          </ac:spMkLst>
        </pc:spChg>
        <pc:spChg chg="add mod ord">
          <ac:chgData name="Julius Rublack" userId="745d74a4dee6b669" providerId="LiveId" clId="{B44DA51E-2333-4ED4-9414-AD78CA013878}" dt="2023-04-08T09:38:29.461" v="1520" actId="1076"/>
          <ac:spMkLst>
            <pc:docMk/>
            <pc:sldMk cId="2343301306" sldId="270"/>
            <ac:spMk id="16" creationId="{F17E0AA8-1FB4-A6BB-3D85-4DBFC14E0CF3}"/>
          </ac:spMkLst>
        </pc:spChg>
        <pc:spChg chg="add mod">
          <ac:chgData name="Julius Rublack" userId="745d74a4dee6b669" providerId="LiveId" clId="{B44DA51E-2333-4ED4-9414-AD78CA013878}" dt="2023-04-08T09:38:15.031" v="1515" actId="207"/>
          <ac:spMkLst>
            <pc:docMk/>
            <pc:sldMk cId="2343301306" sldId="270"/>
            <ac:spMk id="17" creationId="{7FD3DBD1-8BD2-D9E9-35FF-2B3563F16583}"/>
          </ac:spMkLst>
        </pc:spChg>
        <pc:spChg chg="add mod">
          <ac:chgData name="Julius Rublack" userId="745d74a4dee6b669" providerId="LiveId" clId="{B44DA51E-2333-4ED4-9414-AD78CA013878}" dt="2023-04-08T09:38:37.307" v="1523" actId="207"/>
          <ac:spMkLst>
            <pc:docMk/>
            <pc:sldMk cId="2343301306" sldId="270"/>
            <ac:spMk id="18" creationId="{8FA53B3B-359B-55B6-941B-340248E8AB08}"/>
          </ac:spMkLst>
        </pc:spChg>
        <pc:spChg chg="add del">
          <ac:chgData name="Julius Rublack" userId="745d74a4dee6b669" providerId="LiveId" clId="{B44DA51E-2333-4ED4-9414-AD78CA013878}" dt="2023-04-08T09:38:42.987" v="1525" actId="478"/>
          <ac:spMkLst>
            <pc:docMk/>
            <pc:sldMk cId="2343301306" sldId="270"/>
            <ac:spMk id="19" creationId="{AE0F70FE-FCBC-D49C-B491-AD40F61BDB93}"/>
          </ac:spMkLst>
        </pc:spChg>
        <pc:spChg chg="add mod">
          <ac:chgData name="Julius Rublack" userId="745d74a4dee6b669" providerId="LiveId" clId="{B44DA51E-2333-4ED4-9414-AD78CA013878}" dt="2023-04-08T09:38:56.816" v="1542" actId="1076"/>
          <ac:spMkLst>
            <pc:docMk/>
            <pc:sldMk cId="2343301306" sldId="270"/>
            <ac:spMk id="20" creationId="{FD42999C-0977-9E9D-03E9-A8401724060D}"/>
          </ac:spMkLst>
        </pc:spChg>
        <pc:spChg chg="add mod">
          <ac:chgData name="Julius Rublack" userId="745d74a4dee6b669" providerId="LiveId" clId="{B44DA51E-2333-4ED4-9414-AD78CA013878}" dt="2023-04-08T09:39:45.263" v="1545" actId="207"/>
          <ac:spMkLst>
            <pc:docMk/>
            <pc:sldMk cId="2343301306" sldId="270"/>
            <ac:spMk id="21" creationId="{D5482318-8241-CA4B-DB89-706794A58114}"/>
          </ac:spMkLst>
        </pc:spChg>
        <pc:spChg chg="add mod">
          <ac:chgData name="Julius Rublack" userId="745d74a4dee6b669" providerId="LiveId" clId="{B44DA51E-2333-4ED4-9414-AD78CA013878}" dt="2023-04-08T09:39:59.036" v="1551" actId="1076"/>
          <ac:spMkLst>
            <pc:docMk/>
            <pc:sldMk cId="2343301306" sldId="270"/>
            <ac:spMk id="22" creationId="{20AB144D-2955-96AB-7924-918039C06252}"/>
          </ac:spMkLst>
        </pc:spChg>
        <pc:spChg chg="add mod">
          <ac:chgData name="Julius Rublack" userId="745d74a4dee6b669" providerId="LiveId" clId="{B44DA51E-2333-4ED4-9414-AD78CA013878}" dt="2023-04-08T09:43:30.974" v="1561" actId="207"/>
          <ac:spMkLst>
            <pc:docMk/>
            <pc:sldMk cId="2343301306" sldId="270"/>
            <ac:spMk id="23" creationId="{9068DD0C-8575-44FE-B1A8-86265AC2A54B}"/>
          </ac:spMkLst>
        </pc:spChg>
        <pc:spChg chg="add mod">
          <ac:chgData name="Julius Rublack" userId="745d74a4dee6b669" providerId="LiveId" clId="{B44DA51E-2333-4ED4-9414-AD78CA013878}" dt="2023-04-08T09:43:50.860" v="1568" actId="2085"/>
          <ac:spMkLst>
            <pc:docMk/>
            <pc:sldMk cId="2343301306" sldId="270"/>
            <ac:spMk id="24" creationId="{405BB464-5051-AE0A-4CC6-D30A29F31F84}"/>
          </ac:spMkLst>
        </pc:spChg>
        <pc:spChg chg="add mod">
          <ac:chgData name="Julius Rublack" userId="745d74a4dee6b669" providerId="LiveId" clId="{B44DA51E-2333-4ED4-9414-AD78CA013878}" dt="2023-04-08T09:44:00.930" v="1573" actId="207"/>
          <ac:spMkLst>
            <pc:docMk/>
            <pc:sldMk cId="2343301306" sldId="270"/>
            <ac:spMk id="25" creationId="{2EEAEBC0-E074-EA26-CEFD-92BDF8D2F97E}"/>
          </ac:spMkLst>
        </pc:spChg>
        <pc:spChg chg="add mod">
          <ac:chgData name="Julius Rublack" userId="745d74a4dee6b669" providerId="LiveId" clId="{B44DA51E-2333-4ED4-9414-AD78CA013878}" dt="2023-04-08T09:44:37.101" v="1583" actId="207"/>
          <ac:spMkLst>
            <pc:docMk/>
            <pc:sldMk cId="2343301306" sldId="270"/>
            <ac:spMk id="26" creationId="{E080009F-C209-6356-070F-5FFCDBE71559}"/>
          </ac:spMkLst>
        </pc:spChg>
        <pc:spChg chg="add mod">
          <ac:chgData name="Julius Rublack" userId="745d74a4dee6b669" providerId="LiveId" clId="{B44DA51E-2333-4ED4-9414-AD78CA013878}" dt="2023-04-08T09:44:32.659" v="1582" actId="207"/>
          <ac:spMkLst>
            <pc:docMk/>
            <pc:sldMk cId="2343301306" sldId="270"/>
            <ac:spMk id="27" creationId="{D0D056D1-714B-5830-7583-9C9A139ECA0E}"/>
          </ac:spMkLst>
        </pc:spChg>
        <pc:spChg chg="add mod">
          <ac:chgData name="Julius Rublack" userId="745d74a4dee6b669" providerId="LiveId" clId="{B44DA51E-2333-4ED4-9414-AD78CA013878}" dt="2023-04-08T09:44:43.550" v="1587" actId="207"/>
          <ac:spMkLst>
            <pc:docMk/>
            <pc:sldMk cId="2343301306" sldId="270"/>
            <ac:spMk id="28" creationId="{B870264E-FE28-123E-8B19-9E2CD932CD93}"/>
          </ac:spMkLst>
        </pc:spChg>
        <pc:spChg chg="add del">
          <ac:chgData name="Julius Rublack" userId="745d74a4dee6b669" providerId="LiveId" clId="{B44DA51E-2333-4ED4-9414-AD78CA013878}" dt="2023-04-08T09:44:56.002" v="1589" actId="478"/>
          <ac:spMkLst>
            <pc:docMk/>
            <pc:sldMk cId="2343301306" sldId="270"/>
            <ac:spMk id="29" creationId="{0AA27B9B-A4DA-3974-9C48-C62BE89AADE3}"/>
          </ac:spMkLst>
        </pc:spChg>
        <pc:spChg chg="add mod">
          <ac:chgData name="Julius Rublack" userId="745d74a4dee6b669" providerId="LiveId" clId="{B44DA51E-2333-4ED4-9414-AD78CA013878}" dt="2023-04-08T09:45:06.448" v="1592" actId="2085"/>
          <ac:spMkLst>
            <pc:docMk/>
            <pc:sldMk cId="2343301306" sldId="270"/>
            <ac:spMk id="30" creationId="{9D8E1B22-902A-2F00-9D5A-323D51FB6CB2}"/>
          </ac:spMkLst>
        </pc:spChg>
        <pc:picChg chg="add mod">
          <ac:chgData name="Julius Rublack" userId="745d74a4dee6b669" providerId="LiveId" clId="{B44DA51E-2333-4ED4-9414-AD78CA013878}" dt="2023-04-11T10:24:27.997" v="1696" actId="1076"/>
          <ac:picMkLst>
            <pc:docMk/>
            <pc:sldMk cId="2343301306" sldId="270"/>
            <ac:picMk id="4" creationId="{A2B9F995-DFB0-97FB-986B-155321A8E13F}"/>
          </ac:picMkLst>
        </pc:picChg>
      </pc:sldChg>
      <pc:sldChg chg="addSp delSp modSp new del mod">
        <pc:chgData name="Julius Rublack" userId="745d74a4dee6b669" providerId="LiveId" clId="{B44DA51E-2333-4ED4-9414-AD78CA013878}" dt="2023-04-17T07:42:09.468" v="8687" actId="47"/>
        <pc:sldMkLst>
          <pc:docMk/>
          <pc:sldMk cId="230389640" sldId="271"/>
        </pc:sldMkLst>
        <pc:spChg chg="del">
          <ac:chgData name="Julius Rublack" userId="745d74a4dee6b669" providerId="LiveId" clId="{B44DA51E-2333-4ED4-9414-AD78CA013878}" dt="2023-04-11T10:30:36.117" v="1717" actId="478"/>
          <ac:spMkLst>
            <pc:docMk/>
            <pc:sldMk cId="230389640" sldId="271"/>
            <ac:spMk id="2" creationId="{744A9869-0013-FA19-6BFF-1418646C2EBE}"/>
          </ac:spMkLst>
        </pc:spChg>
        <pc:spChg chg="add mod">
          <ac:chgData name="Julius Rublack" userId="745d74a4dee6b669" providerId="LiveId" clId="{B44DA51E-2333-4ED4-9414-AD78CA013878}" dt="2023-04-11T17:47:06.604" v="3826" actId="1076"/>
          <ac:spMkLst>
            <pc:docMk/>
            <pc:sldMk cId="230389640" sldId="271"/>
            <ac:spMk id="2" creationId="{CC4EFADF-C671-F5A4-749A-988DC4E7DB6C}"/>
          </ac:spMkLst>
        </pc:spChg>
        <pc:spChg chg="del">
          <ac:chgData name="Julius Rublack" userId="745d74a4dee6b669" providerId="LiveId" clId="{B44DA51E-2333-4ED4-9414-AD78CA013878}" dt="2023-04-11T10:30:34.940" v="1716" actId="478"/>
          <ac:spMkLst>
            <pc:docMk/>
            <pc:sldMk cId="230389640" sldId="271"/>
            <ac:spMk id="3" creationId="{C88843D5-0CB9-BCF4-6DEF-1FA9ECB3A5E5}"/>
          </ac:spMkLst>
        </pc:spChg>
        <pc:spChg chg="add mod">
          <ac:chgData name="Julius Rublack" userId="745d74a4dee6b669" providerId="LiveId" clId="{B44DA51E-2333-4ED4-9414-AD78CA013878}" dt="2023-04-11T10:32:41.970" v="1752" actId="207"/>
          <ac:spMkLst>
            <pc:docMk/>
            <pc:sldMk cId="230389640" sldId="271"/>
            <ac:spMk id="5" creationId="{62CD4BEF-0631-0E09-B31F-E95B0EE9DB43}"/>
          </ac:spMkLst>
        </pc:spChg>
        <pc:spChg chg="add del mod">
          <ac:chgData name="Julius Rublack" userId="745d74a4dee6b669" providerId="LiveId" clId="{B44DA51E-2333-4ED4-9414-AD78CA013878}" dt="2023-04-11T10:31:15.931" v="1729" actId="478"/>
          <ac:spMkLst>
            <pc:docMk/>
            <pc:sldMk cId="230389640" sldId="271"/>
            <ac:spMk id="6" creationId="{4C32DDE3-D307-3E1C-20E1-3588A48AAC0A}"/>
          </ac:spMkLst>
        </pc:spChg>
        <pc:spChg chg="add mod">
          <ac:chgData name="Julius Rublack" userId="745d74a4dee6b669" providerId="LiveId" clId="{B44DA51E-2333-4ED4-9414-AD78CA013878}" dt="2023-04-11T10:32:27.061" v="1748" actId="2085"/>
          <ac:spMkLst>
            <pc:docMk/>
            <pc:sldMk cId="230389640" sldId="271"/>
            <ac:spMk id="7" creationId="{9988FF71-05E3-4A9C-9C1E-9364EC62F38D}"/>
          </ac:spMkLst>
        </pc:spChg>
        <pc:spChg chg="add mod">
          <ac:chgData name="Julius Rublack" userId="745d74a4dee6b669" providerId="LiveId" clId="{B44DA51E-2333-4ED4-9414-AD78CA013878}" dt="2023-04-11T10:32:29.477" v="1750" actId="2085"/>
          <ac:spMkLst>
            <pc:docMk/>
            <pc:sldMk cId="230389640" sldId="271"/>
            <ac:spMk id="8" creationId="{D6C02C75-944B-4A9F-68DD-C2BA59BFF849}"/>
          </ac:spMkLst>
        </pc:spChg>
        <pc:spChg chg="add mod">
          <ac:chgData name="Julius Rublack" userId="745d74a4dee6b669" providerId="LiveId" clId="{B44DA51E-2333-4ED4-9414-AD78CA013878}" dt="2023-04-11T10:32:24.519" v="1746" actId="2085"/>
          <ac:spMkLst>
            <pc:docMk/>
            <pc:sldMk cId="230389640" sldId="271"/>
            <ac:spMk id="9" creationId="{D3547ABF-5B63-C782-E70F-FCF983195FE0}"/>
          </ac:spMkLst>
        </pc:spChg>
        <pc:spChg chg="add mod">
          <ac:chgData name="Julius Rublack" userId="745d74a4dee6b669" providerId="LiveId" clId="{B44DA51E-2333-4ED4-9414-AD78CA013878}" dt="2023-04-11T10:32:20.670" v="1745" actId="207"/>
          <ac:spMkLst>
            <pc:docMk/>
            <pc:sldMk cId="230389640" sldId="271"/>
            <ac:spMk id="10" creationId="{6E418F12-AFE2-518E-50A9-2F9C3E2095E5}"/>
          </ac:spMkLst>
        </pc:spChg>
        <pc:spChg chg="add mod">
          <ac:chgData name="Julius Rublack" userId="745d74a4dee6b669" providerId="LiveId" clId="{B44DA51E-2333-4ED4-9414-AD78CA013878}" dt="2023-04-11T10:32:16.904" v="1742" actId="207"/>
          <ac:spMkLst>
            <pc:docMk/>
            <pc:sldMk cId="230389640" sldId="271"/>
            <ac:spMk id="11" creationId="{CF8058B7-04C0-9524-F716-A81D6D05A154}"/>
          </ac:spMkLst>
        </pc:spChg>
        <pc:spChg chg="add mod">
          <ac:chgData name="Julius Rublack" userId="745d74a4dee6b669" providerId="LiveId" clId="{B44DA51E-2333-4ED4-9414-AD78CA013878}" dt="2023-04-11T10:33:52.206" v="1805" actId="20577"/>
          <ac:spMkLst>
            <pc:docMk/>
            <pc:sldMk cId="230389640" sldId="271"/>
            <ac:spMk id="12" creationId="{31B409B6-1BD7-67D8-5819-43C7970BD13A}"/>
          </ac:spMkLst>
        </pc:spChg>
        <pc:spChg chg="add mod">
          <ac:chgData name="Julius Rublack" userId="745d74a4dee6b669" providerId="LiveId" clId="{B44DA51E-2333-4ED4-9414-AD78CA013878}" dt="2023-04-11T10:34:25.876" v="1855" actId="1076"/>
          <ac:spMkLst>
            <pc:docMk/>
            <pc:sldMk cId="230389640" sldId="271"/>
            <ac:spMk id="13" creationId="{31F59355-BC37-EFF7-98C5-FEDD7909F5EF}"/>
          </ac:spMkLst>
        </pc:spChg>
        <pc:spChg chg="add mod">
          <ac:chgData name="Julius Rublack" userId="745d74a4dee6b669" providerId="LiveId" clId="{B44DA51E-2333-4ED4-9414-AD78CA013878}" dt="2023-04-11T10:34:44.723" v="1880" actId="20577"/>
          <ac:spMkLst>
            <pc:docMk/>
            <pc:sldMk cId="230389640" sldId="271"/>
            <ac:spMk id="14" creationId="{1F72D3FA-6AF6-41C6-6D02-ECB0F99143AE}"/>
          </ac:spMkLst>
        </pc:spChg>
        <pc:spChg chg="add mod">
          <ac:chgData name="Julius Rublack" userId="745d74a4dee6b669" providerId="LiveId" clId="{B44DA51E-2333-4ED4-9414-AD78CA013878}" dt="2023-04-11T10:35:23.460" v="1887" actId="14100"/>
          <ac:spMkLst>
            <pc:docMk/>
            <pc:sldMk cId="230389640" sldId="271"/>
            <ac:spMk id="15" creationId="{3AA446AD-4054-25BA-0F8A-426ED260BF5A}"/>
          </ac:spMkLst>
        </pc:spChg>
        <pc:spChg chg="add mod">
          <ac:chgData name="Julius Rublack" userId="745d74a4dee6b669" providerId="LiveId" clId="{B44DA51E-2333-4ED4-9414-AD78CA013878}" dt="2023-04-11T10:36:03.124" v="1912" actId="1076"/>
          <ac:spMkLst>
            <pc:docMk/>
            <pc:sldMk cId="230389640" sldId="271"/>
            <ac:spMk id="16" creationId="{F3B22090-7382-1C2C-5F89-5813B8275455}"/>
          </ac:spMkLst>
        </pc:spChg>
        <pc:spChg chg="add mod">
          <ac:chgData name="Julius Rublack" userId="745d74a4dee6b669" providerId="LiveId" clId="{B44DA51E-2333-4ED4-9414-AD78CA013878}" dt="2023-04-11T10:36:32.062" v="1933" actId="1076"/>
          <ac:spMkLst>
            <pc:docMk/>
            <pc:sldMk cId="230389640" sldId="271"/>
            <ac:spMk id="17" creationId="{5C1BFC02-1B2F-8470-B721-3384A631A2EE}"/>
          </ac:spMkLst>
        </pc:spChg>
        <pc:spChg chg="add mod">
          <ac:chgData name="Julius Rublack" userId="745d74a4dee6b669" providerId="LiveId" clId="{B44DA51E-2333-4ED4-9414-AD78CA013878}" dt="2023-04-11T10:37:31.811" v="1999" actId="20577"/>
          <ac:spMkLst>
            <pc:docMk/>
            <pc:sldMk cId="230389640" sldId="271"/>
            <ac:spMk id="18" creationId="{3F21EEAC-E6B1-8B61-54CB-155420128E16}"/>
          </ac:spMkLst>
        </pc:spChg>
        <pc:spChg chg="add mod">
          <ac:chgData name="Julius Rublack" userId="745d74a4dee6b669" providerId="LiveId" clId="{B44DA51E-2333-4ED4-9414-AD78CA013878}" dt="2023-04-11T10:37:41.168" v="2002" actId="207"/>
          <ac:spMkLst>
            <pc:docMk/>
            <pc:sldMk cId="230389640" sldId="271"/>
            <ac:spMk id="19" creationId="{1006A4E3-76EB-78F4-A31C-204D747E3218}"/>
          </ac:spMkLst>
        </pc:spChg>
        <pc:spChg chg="add mod">
          <ac:chgData name="Julius Rublack" userId="745d74a4dee6b669" providerId="LiveId" clId="{B44DA51E-2333-4ED4-9414-AD78CA013878}" dt="2023-04-11T10:38:10.248" v="2038" actId="1076"/>
          <ac:spMkLst>
            <pc:docMk/>
            <pc:sldMk cId="230389640" sldId="271"/>
            <ac:spMk id="20" creationId="{607A1C7B-C5A1-2549-0861-5430340BAD30}"/>
          </ac:spMkLst>
        </pc:spChg>
        <pc:picChg chg="add mod">
          <ac:chgData name="Julius Rublack" userId="745d74a4dee6b669" providerId="LiveId" clId="{B44DA51E-2333-4ED4-9414-AD78CA013878}" dt="2023-04-11T10:50:06.288" v="2444" actId="1076"/>
          <ac:picMkLst>
            <pc:docMk/>
            <pc:sldMk cId="230389640" sldId="271"/>
            <ac:picMk id="4" creationId="{214E3302-793E-60D5-A300-E6A46781B48B}"/>
          </ac:picMkLst>
        </pc:picChg>
      </pc:sldChg>
      <pc:sldChg chg="addSp delSp modSp new del mod">
        <pc:chgData name="Julius Rublack" userId="745d74a4dee6b669" providerId="LiveId" clId="{B44DA51E-2333-4ED4-9414-AD78CA013878}" dt="2023-04-17T07:42:08.248" v="8686" actId="47"/>
        <pc:sldMkLst>
          <pc:docMk/>
          <pc:sldMk cId="2008695015" sldId="272"/>
        </pc:sldMkLst>
        <pc:spChg chg="del">
          <ac:chgData name="Julius Rublack" userId="745d74a4dee6b669" providerId="LiveId" clId="{B44DA51E-2333-4ED4-9414-AD78CA013878}" dt="2023-04-11T10:50:29.846" v="2446" actId="478"/>
          <ac:spMkLst>
            <pc:docMk/>
            <pc:sldMk cId="2008695015" sldId="272"/>
            <ac:spMk id="2" creationId="{DECC5E30-34F8-83D8-C5C1-230F22F34CC5}"/>
          </ac:spMkLst>
        </pc:spChg>
        <pc:spChg chg="del">
          <ac:chgData name="Julius Rublack" userId="745d74a4dee6b669" providerId="LiveId" clId="{B44DA51E-2333-4ED4-9414-AD78CA013878}" dt="2023-04-11T10:53:18.900" v="2490" actId="478"/>
          <ac:spMkLst>
            <pc:docMk/>
            <pc:sldMk cId="2008695015" sldId="272"/>
            <ac:spMk id="3" creationId="{AB502BBE-1218-7B79-E467-47759C8AD7EE}"/>
          </ac:spMkLst>
        </pc:spChg>
        <pc:spChg chg="add mod">
          <ac:chgData name="Julius Rublack" userId="745d74a4dee6b669" providerId="LiveId" clId="{B44DA51E-2333-4ED4-9414-AD78CA013878}" dt="2023-04-11T10:50:41.056" v="2470" actId="20577"/>
          <ac:spMkLst>
            <pc:docMk/>
            <pc:sldMk cId="2008695015" sldId="272"/>
            <ac:spMk id="4" creationId="{FA0B2DB2-38DE-3EC3-D324-990CBA8480CD}"/>
          </ac:spMkLst>
        </pc:spChg>
        <pc:spChg chg="add mod">
          <ac:chgData name="Julius Rublack" userId="745d74a4dee6b669" providerId="LiveId" clId="{B44DA51E-2333-4ED4-9414-AD78CA013878}" dt="2023-04-11T11:07:58.972" v="2988" actId="1076"/>
          <ac:spMkLst>
            <pc:docMk/>
            <pc:sldMk cId="2008695015" sldId="272"/>
            <ac:spMk id="6" creationId="{39314856-B4B0-4289-5385-2D51FDF36DB8}"/>
          </ac:spMkLst>
        </pc:spChg>
        <pc:spChg chg="add mod">
          <ac:chgData name="Julius Rublack" userId="745d74a4dee6b669" providerId="LiveId" clId="{B44DA51E-2333-4ED4-9414-AD78CA013878}" dt="2023-04-11T10:53:47.092" v="2526" actId="1076"/>
          <ac:spMkLst>
            <pc:docMk/>
            <pc:sldMk cId="2008695015" sldId="272"/>
            <ac:spMk id="7" creationId="{69921440-A4AB-749A-5979-01D14FEAF312}"/>
          </ac:spMkLst>
        </pc:spChg>
        <pc:spChg chg="add del mod">
          <ac:chgData name="Julius Rublack" userId="745d74a4dee6b669" providerId="LiveId" clId="{B44DA51E-2333-4ED4-9414-AD78CA013878}" dt="2023-04-11T10:54:25.303" v="2530"/>
          <ac:spMkLst>
            <pc:docMk/>
            <pc:sldMk cId="2008695015" sldId="272"/>
            <ac:spMk id="8" creationId="{D42C0E50-07E9-F408-EDFC-F2604B17B0E7}"/>
          </ac:spMkLst>
        </pc:spChg>
        <pc:spChg chg="add mod">
          <ac:chgData name="Julius Rublack" userId="745d74a4dee6b669" providerId="LiveId" clId="{B44DA51E-2333-4ED4-9414-AD78CA013878}" dt="2023-04-11T10:54:45.145" v="2572" actId="1076"/>
          <ac:spMkLst>
            <pc:docMk/>
            <pc:sldMk cId="2008695015" sldId="272"/>
            <ac:spMk id="9" creationId="{A5930E6E-4F7E-0E06-13D7-B9563E8E8B56}"/>
          </ac:spMkLst>
        </pc:spChg>
        <pc:spChg chg="add mod">
          <ac:chgData name="Julius Rublack" userId="745d74a4dee6b669" providerId="LiveId" clId="{B44DA51E-2333-4ED4-9414-AD78CA013878}" dt="2023-04-11T10:55:04.823" v="2613" actId="20577"/>
          <ac:spMkLst>
            <pc:docMk/>
            <pc:sldMk cId="2008695015" sldId="272"/>
            <ac:spMk id="10" creationId="{B8295A4D-6EFC-B0AE-B23B-DFCE4F0A2CFA}"/>
          </ac:spMkLst>
        </pc:spChg>
        <pc:picChg chg="add mod">
          <ac:chgData name="Julius Rublack" userId="745d74a4dee6b669" providerId="LiveId" clId="{B44DA51E-2333-4ED4-9414-AD78CA013878}" dt="2023-04-11T10:50:30.171" v="2447"/>
          <ac:picMkLst>
            <pc:docMk/>
            <pc:sldMk cId="2008695015" sldId="272"/>
            <ac:picMk id="5" creationId="{7BA4233A-882E-D62B-4EDE-9542E4D8FC33}"/>
          </ac:picMkLst>
        </pc:picChg>
      </pc:sldChg>
      <pc:sldChg chg="addSp delSp modSp new del mod">
        <pc:chgData name="Julius Rublack" userId="745d74a4dee6b669" providerId="LiveId" clId="{B44DA51E-2333-4ED4-9414-AD78CA013878}" dt="2023-04-11T10:50:06.251" v="2443" actId="680"/>
        <pc:sldMkLst>
          <pc:docMk/>
          <pc:sldMk cId="2402968456" sldId="272"/>
        </pc:sldMkLst>
        <pc:spChg chg="add del">
          <ac:chgData name="Julius Rublack" userId="745d74a4dee6b669" providerId="LiveId" clId="{B44DA51E-2333-4ED4-9414-AD78CA013878}" dt="2023-04-11T10:50:06.232" v="2442" actId="478"/>
          <ac:spMkLst>
            <pc:docMk/>
            <pc:sldMk cId="2402968456" sldId="272"/>
            <ac:spMk id="2" creationId="{3CAEEED6-3649-846E-DB6E-2C0DB77D094B}"/>
          </ac:spMkLst>
        </pc:spChg>
        <pc:spChg chg="add del mod">
          <ac:chgData name="Julius Rublack" userId="745d74a4dee6b669" providerId="LiveId" clId="{B44DA51E-2333-4ED4-9414-AD78CA013878}" dt="2023-04-11T10:50:06.229" v="2441"/>
          <ac:spMkLst>
            <pc:docMk/>
            <pc:sldMk cId="2402968456" sldId="272"/>
            <ac:spMk id="4" creationId="{D3BD7A1E-CFCA-7E36-28D3-A11D6B18C0EA}"/>
          </ac:spMkLst>
        </pc:spChg>
        <pc:picChg chg="add del mod">
          <ac:chgData name="Julius Rublack" userId="745d74a4dee6b669" providerId="LiveId" clId="{B44DA51E-2333-4ED4-9414-AD78CA013878}" dt="2023-04-11T10:50:06.229" v="2441"/>
          <ac:picMkLst>
            <pc:docMk/>
            <pc:sldMk cId="2402968456" sldId="272"/>
            <ac:picMk id="5" creationId="{C908799F-0D11-9A58-3761-A4AA89E07C24}"/>
          </ac:picMkLst>
        </pc:picChg>
      </pc:sldChg>
      <pc:sldChg chg="addSp delSp modSp new del mod">
        <pc:chgData name="Julius Rublack" userId="745d74a4dee6b669" providerId="LiveId" clId="{B44DA51E-2333-4ED4-9414-AD78CA013878}" dt="2023-04-17T10:49:32.502" v="8961" actId="47"/>
        <pc:sldMkLst>
          <pc:docMk/>
          <pc:sldMk cId="3029571697" sldId="273"/>
        </pc:sldMkLst>
        <pc:spChg chg="del mod">
          <ac:chgData name="Julius Rublack" userId="745d74a4dee6b669" providerId="LiveId" clId="{B44DA51E-2333-4ED4-9414-AD78CA013878}" dt="2023-04-11T12:06:27.404" v="3509" actId="478"/>
          <ac:spMkLst>
            <pc:docMk/>
            <pc:sldMk cId="3029571697" sldId="273"/>
            <ac:spMk id="2" creationId="{8699F100-D38C-AEFA-161B-CCD05EE907E9}"/>
          </ac:spMkLst>
        </pc:spChg>
        <pc:spChg chg="add del mod">
          <ac:chgData name="Julius Rublack" userId="745d74a4dee6b669" providerId="LiveId" clId="{B44DA51E-2333-4ED4-9414-AD78CA013878}" dt="2023-04-11T17:53:54.948" v="3887" actId="478"/>
          <ac:spMkLst>
            <pc:docMk/>
            <pc:sldMk cId="3029571697" sldId="273"/>
            <ac:spMk id="2" creationId="{ADF86220-3632-4F95-0424-E1C2742D283C}"/>
          </ac:spMkLst>
        </pc:spChg>
        <pc:spChg chg="del">
          <ac:chgData name="Julius Rublack" userId="745d74a4dee6b669" providerId="LiveId" clId="{B44DA51E-2333-4ED4-9414-AD78CA013878}" dt="2023-04-17T08:42:17.326" v="8857"/>
          <ac:spMkLst>
            <pc:docMk/>
            <pc:sldMk cId="3029571697" sldId="273"/>
            <ac:spMk id="2" creationId="{D16D82F3-95C7-0CD0-2920-B78E1618C5ED}"/>
          </ac:spMkLst>
        </pc:spChg>
        <pc:spChg chg="del">
          <ac:chgData name="Julius Rublack" userId="745d74a4dee6b669" providerId="LiveId" clId="{B44DA51E-2333-4ED4-9414-AD78CA013878}" dt="2023-04-11T12:06:48.233" v="3546" actId="478"/>
          <ac:spMkLst>
            <pc:docMk/>
            <pc:sldMk cId="3029571697" sldId="273"/>
            <ac:spMk id="3" creationId="{143E9DC1-3D26-78BC-ECF8-3B05D75A2C86}"/>
          </ac:spMkLst>
        </pc:spChg>
        <pc:spChg chg="add del mod">
          <ac:chgData name="Julius Rublack" userId="745d74a4dee6b669" providerId="LiveId" clId="{B44DA51E-2333-4ED4-9414-AD78CA013878}" dt="2023-04-11T12:06:32.183" v="3512" actId="478"/>
          <ac:spMkLst>
            <pc:docMk/>
            <pc:sldMk cId="3029571697" sldId="273"/>
            <ac:spMk id="5" creationId="{940883CB-C909-0774-D580-5839FBDB1E5A}"/>
          </ac:spMkLst>
        </pc:spChg>
        <pc:spChg chg="add del mod">
          <ac:chgData name="Julius Rublack" userId="745d74a4dee6b669" providerId="LiveId" clId="{B44DA51E-2333-4ED4-9414-AD78CA013878}" dt="2023-04-11T12:06:29.091" v="3511"/>
          <ac:spMkLst>
            <pc:docMk/>
            <pc:sldMk cId="3029571697" sldId="273"/>
            <ac:spMk id="6" creationId="{DBDE1932-5F02-AE4B-32C2-EC39614D8447}"/>
          </ac:spMkLst>
        </pc:spChg>
        <pc:spChg chg="add mod">
          <ac:chgData name="Julius Rublack" userId="745d74a4dee6b669" providerId="LiveId" clId="{B44DA51E-2333-4ED4-9414-AD78CA013878}" dt="2023-04-11T18:18:33.289" v="3962" actId="20577"/>
          <ac:spMkLst>
            <pc:docMk/>
            <pc:sldMk cId="3029571697" sldId="273"/>
            <ac:spMk id="7" creationId="{EFC147D2-09BB-734F-446A-3C1C18A9F23A}"/>
          </ac:spMkLst>
        </pc:spChg>
        <pc:spChg chg="add mod">
          <ac:chgData name="Julius Rublack" userId="745d74a4dee6b669" providerId="LiveId" clId="{B44DA51E-2333-4ED4-9414-AD78CA013878}" dt="2023-04-11T12:06:45.395" v="3545" actId="20577"/>
          <ac:spMkLst>
            <pc:docMk/>
            <pc:sldMk cId="3029571697" sldId="273"/>
            <ac:spMk id="8" creationId="{BE74ABC6-3F4A-0DCA-4CAC-F51E456DA6C5}"/>
          </ac:spMkLst>
        </pc:spChg>
        <pc:spChg chg="add mod">
          <ac:chgData name="Julius Rublack" userId="745d74a4dee6b669" providerId="LiveId" clId="{B44DA51E-2333-4ED4-9414-AD78CA013878}" dt="2023-04-11T18:17:24.041" v="3927" actId="20577"/>
          <ac:spMkLst>
            <pc:docMk/>
            <pc:sldMk cId="3029571697" sldId="273"/>
            <ac:spMk id="10" creationId="{F4C864D7-8322-B29D-4156-1CC6B174EC4B}"/>
          </ac:spMkLst>
        </pc:spChg>
        <pc:spChg chg="add mod">
          <ac:chgData name="Julius Rublack" userId="745d74a4dee6b669" providerId="LiveId" clId="{B44DA51E-2333-4ED4-9414-AD78CA013878}" dt="2023-04-11T18:18:02.146" v="3934" actId="207"/>
          <ac:spMkLst>
            <pc:docMk/>
            <pc:sldMk cId="3029571697" sldId="273"/>
            <ac:spMk id="11" creationId="{F76E0117-ADF9-DE5D-7F76-36FC0A515C80}"/>
          </ac:spMkLst>
        </pc:spChg>
        <pc:spChg chg="add del mod">
          <ac:chgData name="Julius Rublack" userId="745d74a4dee6b669" providerId="LiveId" clId="{B44DA51E-2333-4ED4-9414-AD78CA013878}" dt="2023-04-11T18:18:43.523" v="3965"/>
          <ac:spMkLst>
            <pc:docMk/>
            <pc:sldMk cId="3029571697" sldId="273"/>
            <ac:spMk id="12" creationId="{D39716C3-9F41-6BD3-C075-5A8D90AAEC1B}"/>
          </ac:spMkLst>
        </pc:spChg>
        <pc:spChg chg="add mod">
          <ac:chgData name="Julius Rublack" userId="745d74a4dee6b669" providerId="LiveId" clId="{B44DA51E-2333-4ED4-9414-AD78CA013878}" dt="2023-04-11T18:18:56.366" v="3975" actId="1076"/>
          <ac:spMkLst>
            <pc:docMk/>
            <pc:sldMk cId="3029571697" sldId="273"/>
            <ac:spMk id="13" creationId="{60909EDF-DD2C-F4D5-7F22-A2E78C7957EF}"/>
          </ac:spMkLst>
        </pc:spChg>
        <pc:picChg chg="add del mod">
          <ac:chgData name="Julius Rublack" userId="745d74a4dee6b669" providerId="LiveId" clId="{B44DA51E-2333-4ED4-9414-AD78CA013878}" dt="2023-04-11T18:16:01.448" v="3893" actId="22"/>
          <ac:picMkLst>
            <pc:docMk/>
            <pc:sldMk cId="3029571697" sldId="273"/>
            <ac:picMk id="4" creationId="{B676119F-CA16-B904-6462-04224C645196}"/>
          </ac:picMkLst>
        </pc:picChg>
        <pc:picChg chg="add mod">
          <ac:chgData name="Julius Rublack" userId="745d74a4dee6b669" providerId="LiveId" clId="{B44DA51E-2333-4ED4-9414-AD78CA013878}" dt="2023-04-11T18:18:07.612" v="3936" actId="1076"/>
          <ac:picMkLst>
            <pc:docMk/>
            <pc:sldMk cId="3029571697" sldId="273"/>
            <ac:picMk id="6" creationId="{ED40F088-C936-6A60-5386-3417C205FC6A}"/>
          </ac:picMkLst>
        </pc:picChg>
        <pc:picChg chg="add del mod">
          <ac:chgData name="Julius Rublack" userId="745d74a4dee6b669" providerId="LiveId" clId="{B44DA51E-2333-4ED4-9414-AD78CA013878}" dt="2023-04-11T12:06:29.091" v="3511"/>
          <ac:picMkLst>
            <pc:docMk/>
            <pc:sldMk cId="3029571697" sldId="273"/>
            <ac:picMk id="7" creationId="{F7013494-709C-6E81-4330-0BB2A33E5DF0}"/>
          </ac:picMkLst>
        </pc:picChg>
        <pc:picChg chg="add mod">
          <ac:chgData name="Julius Rublack" userId="745d74a4dee6b669" providerId="LiveId" clId="{B44DA51E-2333-4ED4-9414-AD78CA013878}" dt="2023-04-11T12:06:32.525" v="3513"/>
          <ac:picMkLst>
            <pc:docMk/>
            <pc:sldMk cId="3029571697" sldId="273"/>
            <ac:picMk id="9" creationId="{F61C9866-F658-6F4C-29CB-B63CA0F8D9CE}"/>
          </ac:picMkLst>
        </pc:picChg>
      </pc:sldChg>
      <pc:sldChg chg="addSp delSp modSp add mod ord">
        <pc:chgData name="Julius Rublack" userId="745d74a4dee6b669" providerId="LiveId" clId="{B44DA51E-2333-4ED4-9414-AD78CA013878}" dt="2023-04-19T12:51:52.247" v="10610" actId="1076"/>
        <pc:sldMkLst>
          <pc:docMk/>
          <pc:sldMk cId="3222495865" sldId="274"/>
        </pc:sldMkLst>
        <pc:spChg chg="add mod">
          <ac:chgData name="Julius Rublack" userId="745d74a4dee6b669" providerId="LiveId" clId="{B44DA51E-2333-4ED4-9414-AD78CA013878}" dt="2023-04-12T07:18:23.748" v="4619" actId="20577"/>
          <ac:spMkLst>
            <pc:docMk/>
            <pc:sldMk cId="3222495865" sldId="274"/>
            <ac:spMk id="2" creationId="{2A18D059-7D90-B93C-6A7B-94A68B6E45D3}"/>
          </ac:spMkLst>
        </pc:spChg>
        <pc:spChg chg="add mod">
          <ac:chgData name="Julius Rublack" userId="745d74a4dee6b669" providerId="LiveId" clId="{B44DA51E-2333-4ED4-9414-AD78CA013878}" dt="2023-04-12T06:18:06.124" v="4011" actId="1076"/>
          <ac:spMkLst>
            <pc:docMk/>
            <pc:sldMk cId="3222495865" sldId="274"/>
            <ac:spMk id="3" creationId="{EFA811A5-0E74-D299-2A68-A605E8B6F49C}"/>
          </ac:spMkLst>
        </pc:spChg>
        <pc:spChg chg="mod">
          <ac:chgData name="Julius Rublack" userId="745d74a4dee6b669" providerId="LiveId" clId="{B44DA51E-2333-4ED4-9414-AD78CA013878}" dt="2023-04-11T12:05:56.455" v="3507" actId="113"/>
          <ac:spMkLst>
            <pc:docMk/>
            <pc:sldMk cId="3222495865" sldId="274"/>
            <ac:spMk id="4" creationId="{FA0B2DB2-38DE-3EC3-D324-990CBA8480CD}"/>
          </ac:spMkLst>
        </pc:spChg>
        <pc:spChg chg="del">
          <ac:chgData name="Julius Rublack" userId="745d74a4dee6b669" providerId="LiveId" clId="{B44DA51E-2333-4ED4-9414-AD78CA013878}" dt="2023-04-11T11:08:11.202" v="2993" actId="478"/>
          <ac:spMkLst>
            <pc:docMk/>
            <pc:sldMk cId="3222495865" sldId="274"/>
            <ac:spMk id="6" creationId="{39314856-B4B0-4289-5385-2D51FDF36DB8}"/>
          </ac:spMkLst>
        </pc:spChg>
        <pc:spChg chg="add mod">
          <ac:chgData name="Julius Rublack" userId="745d74a4dee6b669" providerId="LiveId" clId="{B44DA51E-2333-4ED4-9414-AD78CA013878}" dt="2023-04-12T06:18:06.124" v="4011" actId="1076"/>
          <ac:spMkLst>
            <pc:docMk/>
            <pc:sldMk cId="3222495865" sldId="274"/>
            <ac:spMk id="6" creationId="{743D9E93-2FEC-5938-D223-1349C2B68303}"/>
          </ac:spMkLst>
        </pc:spChg>
        <pc:spChg chg="add mod">
          <ac:chgData name="Julius Rublack" userId="745d74a4dee6b669" providerId="LiveId" clId="{B44DA51E-2333-4ED4-9414-AD78CA013878}" dt="2023-04-12T06:18:06.124" v="4011" actId="1076"/>
          <ac:spMkLst>
            <pc:docMk/>
            <pc:sldMk cId="3222495865" sldId="274"/>
            <ac:spMk id="7" creationId="{12AF1981-9EA0-0969-C267-D159B9F42D90}"/>
          </ac:spMkLst>
        </pc:spChg>
        <pc:spChg chg="del">
          <ac:chgData name="Julius Rublack" userId="745d74a4dee6b669" providerId="LiveId" clId="{B44DA51E-2333-4ED4-9414-AD78CA013878}" dt="2023-04-11T11:08:10.322" v="2992" actId="478"/>
          <ac:spMkLst>
            <pc:docMk/>
            <pc:sldMk cId="3222495865" sldId="274"/>
            <ac:spMk id="7" creationId="{69921440-A4AB-749A-5979-01D14FEAF312}"/>
          </ac:spMkLst>
        </pc:spChg>
        <pc:spChg chg="add mod">
          <ac:chgData name="Julius Rublack" userId="745d74a4dee6b669" providerId="LiveId" clId="{B44DA51E-2333-4ED4-9414-AD78CA013878}" dt="2023-04-11T11:09:41.376" v="3025" actId="1076"/>
          <ac:spMkLst>
            <pc:docMk/>
            <pc:sldMk cId="3222495865" sldId="274"/>
            <ac:spMk id="8" creationId="{379A4716-86FD-6B8D-BE18-E1069862F35C}"/>
          </ac:spMkLst>
        </pc:spChg>
        <pc:spChg chg="add mod">
          <ac:chgData name="Julius Rublack" userId="745d74a4dee6b669" providerId="LiveId" clId="{B44DA51E-2333-4ED4-9414-AD78CA013878}" dt="2023-04-12T06:18:06.124" v="4011" actId="1076"/>
          <ac:spMkLst>
            <pc:docMk/>
            <pc:sldMk cId="3222495865" sldId="274"/>
            <ac:spMk id="9" creationId="{5364F53A-C678-C611-0534-DFD0967C2B15}"/>
          </ac:spMkLst>
        </pc:spChg>
        <pc:spChg chg="del">
          <ac:chgData name="Julius Rublack" userId="745d74a4dee6b669" providerId="LiveId" clId="{B44DA51E-2333-4ED4-9414-AD78CA013878}" dt="2023-04-11T11:08:12.453" v="2994" actId="478"/>
          <ac:spMkLst>
            <pc:docMk/>
            <pc:sldMk cId="3222495865" sldId="274"/>
            <ac:spMk id="9" creationId="{A5930E6E-4F7E-0E06-13D7-B9563E8E8B56}"/>
          </ac:spMkLst>
        </pc:spChg>
        <pc:spChg chg="add mod">
          <ac:chgData name="Julius Rublack" userId="745d74a4dee6b669" providerId="LiveId" clId="{B44DA51E-2333-4ED4-9414-AD78CA013878}" dt="2023-04-12T06:18:06.124" v="4011" actId="1076"/>
          <ac:spMkLst>
            <pc:docMk/>
            <pc:sldMk cId="3222495865" sldId="274"/>
            <ac:spMk id="10" creationId="{2869D953-0234-7741-B43C-F6F2B109E1C1}"/>
          </ac:spMkLst>
        </pc:spChg>
        <pc:spChg chg="del">
          <ac:chgData name="Julius Rublack" userId="745d74a4dee6b669" providerId="LiveId" clId="{B44DA51E-2333-4ED4-9414-AD78CA013878}" dt="2023-04-11T11:11:22.511" v="3144" actId="478"/>
          <ac:spMkLst>
            <pc:docMk/>
            <pc:sldMk cId="3222495865" sldId="274"/>
            <ac:spMk id="10" creationId="{B8295A4D-6EFC-B0AE-B23B-DFCE4F0A2CFA}"/>
          </ac:spMkLst>
        </pc:spChg>
        <pc:spChg chg="add mod">
          <ac:chgData name="Julius Rublack" userId="745d74a4dee6b669" providerId="LiveId" clId="{B44DA51E-2333-4ED4-9414-AD78CA013878}" dt="2023-04-12T07:34:39.506" v="4621" actId="1076"/>
          <ac:spMkLst>
            <pc:docMk/>
            <pc:sldMk cId="3222495865" sldId="274"/>
            <ac:spMk id="11" creationId="{FEB7C441-A01E-F111-D022-BD3EBC367D90}"/>
          </ac:spMkLst>
        </pc:spChg>
        <pc:spChg chg="add mod">
          <ac:chgData name="Julius Rublack" userId="745d74a4dee6b669" providerId="LiveId" clId="{B44DA51E-2333-4ED4-9414-AD78CA013878}" dt="2023-04-11T11:14:08.022" v="3218" actId="1076"/>
          <ac:spMkLst>
            <pc:docMk/>
            <pc:sldMk cId="3222495865" sldId="274"/>
            <ac:spMk id="13" creationId="{C89DE043-8605-FAB4-AC97-C2E13F8FB5EA}"/>
          </ac:spMkLst>
        </pc:spChg>
        <pc:spChg chg="add mod">
          <ac:chgData name="Julius Rublack" userId="745d74a4dee6b669" providerId="LiveId" clId="{B44DA51E-2333-4ED4-9414-AD78CA013878}" dt="2023-04-11T11:12:58.185" v="3157" actId="1076"/>
          <ac:spMkLst>
            <pc:docMk/>
            <pc:sldMk cId="3222495865" sldId="274"/>
            <ac:spMk id="14" creationId="{CBCC108E-B3CA-1F7C-0F5C-93233792AE09}"/>
          </ac:spMkLst>
        </pc:spChg>
        <pc:spChg chg="add mod">
          <ac:chgData name="Julius Rublack" userId="745d74a4dee6b669" providerId="LiveId" clId="{B44DA51E-2333-4ED4-9414-AD78CA013878}" dt="2023-04-11T11:27:45.352" v="3231" actId="20577"/>
          <ac:spMkLst>
            <pc:docMk/>
            <pc:sldMk cId="3222495865" sldId="274"/>
            <ac:spMk id="15" creationId="{74FBC66D-5335-04EE-919B-9C1CC276A570}"/>
          </ac:spMkLst>
        </pc:spChg>
        <pc:spChg chg="add mod ord">
          <ac:chgData name="Julius Rublack" userId="745d74a4dee6b669" providerId="LiveId" clId="{B44DA51E-2333-4ED4-9414-AD78CA013878}" dt="2023-04-12T06:18:06.124" v="4011" actId="1076"/>
          <ac:spMkLst>
            <pc:docMk/>
            <pc:sldMk cId="3222495865" sldId="274"/>
            <ac:spMk id="16" creationId="{A1F6E3DC-A171-CF8F-43E4-DBCB4E0EEA79}"/>
          </ac:spMkLst>
        </pc:spChg>
        <pc:spChg chg="add mod ord">
          <ac:chgData name="Julius Rublack" userId="745d74a4dee6b669" providerId="LiveId" clId="{B44DA51E-2333-4ED4-9414-AD78CA013878}" dt="2023-04-12T06:18:06.124" v="4011" actId="1076"/>
          <ac:spMkLst>
            <pc:docMk/>
            <pc:sldMk cId="3222495865" sldId="274"/>
            <ac:spMk id="17" creationId="{BBE69B73-0A88-7016-65DB-A1E035E54E94}"/>
          </ac:spMkLst>
        </pc:spChg>
        <pc:spChg chg="del">
          <ac:chgData name="Julius Rublack" userId="745d74a4dee6b669" providerId="LiveId" clId="{B44DA51E-2333-4ED4-9414-AD78CA013878}" dt="2023-04-17T08:42:17.326" v="8857"/>
          <ac:spMkLst>
            <pc:docMk/>
            <pc:sldMk cId="3222495865" sldId="274"/>
            <ac:spMk id="18" creationId="{926B51C3-D0BC-51D2-BA4F-31FED80659C3}"/>
          </ac:spMkLst>
        </pc:spChg>
        <pc:spChg chg="add del mod">
          <ac:chgData name="Julius Rublack" userId="745d74a4dee6b669" providerId="LiveId" clId="{B44DA51E-2333-4ED4-9414-AD78CA013878}" dt="2023-04-11T17:38:26.333" v="3795" actId="478"/>
          <ac:spMkLst>
            <pc:docMk/>
            <pc:sldMk cId="3222495865" sldId="274"/>
            <ac:spMk id="18" creationId="{B6C182F8-FDB1-6FBC-36A8-B2002E4B1175}"/>
          </ac:spMkLst>
        </pc:spChg>
        <pc:spChg chg="add del mod">
          <ac:chgData name="Julius Rublack" userId="745d74a4dee6b669" providerId="LiveId" clId="{B44DA51E-2333-4ED4-9414-AD78CA013878}" dt="2023-04-19T07:35:06.912" v="9812" actId="20577"/>
          <ac:spMkLst>
            <pc:docMk/>
            <pc:sldMk cId="3222495865" sldId="274"/>
            <ac:spMk id="18" creationId="{E265102E-C930-B118-0E16-C7B5D53E02CF}"/>
          </ac:spMkLst>
        </pc:spChg>
        <pc:spChg chg="add mod">
          <ac:chgData name="Julius Rublack" userId="745d74a4dee6b669" providerId="LiveId" clId="{B44DA51E-2333-4ED4-9414-AD78CA013878}" dt="2023-04-12T06:18:06.124" v="4011" actId="1076"/>
          <ac:spMkLst>
            <pc:docMk/>
            <pc:sldMk cId="3222495865" sldId="274"/>
            <ac:spMk id="20" creationId="{B32DE494-EDE4-564F-5FA0-DF56549422A4}"/>
          </ac:spMkLst>
        </pc:spChg>
        <pc:spChg chg="add mod">
          <ac:chgData name="Julius Rublack" userId="745d74a4dee6b669" providerId="LiveId" clId="{B44DA51E-2333-4ED4-9414-AD78CA013878}" dt="2023-04-12T06:18:06.124" v="4011" actId="1076"/>
          <ac:spMkLst>
            <pc:docMk/>
            <pc:sldMk cId="3222495865" sldId="274"/>
            <ac:spMk id="21" creationId="{F0E6E5EE-A568-8163-D59C-8E601CA4172A}"/>
          </ac:spMkLst>
        </pc:spChg>
        <pc:spChg chg="add mod">
          <ac:chgData name="Julius Rublack" userId="745d74a4dee6b669" providerId="LiveId" clId="{B44DA51E-2333-4ED4-9414-AD78CA013878}" dt="2023-04-12T06:18:06.124" v="4011" actId="1076"/>
          <ac:spMkLst>
            <pc:docMk/>
            <pc:sldMk cId="3222495865" sldId="274"/>
            <ac:spMk id="22" creationId="{02863715-BBE2-CB35-2682-A5EE8F8344AF}"/>
          </ac:spMkLst>
        </pc:spChg>
        <pc:spChg chg="add mod">
          <ac:chgData name="Julius Rublack" userId="745d74a4dee6b669" providerId="LiveId" clId="{B44DA51E-2333-4ED4-9414-AD78CA013878}" dt="2023-04-12T06:18:06.124" v="4011" actId="1076"/>
          <ac:spMkLst>
            <pc:docMk/>
            <pc:sldMk cId="3222495865" sldId="274"/>
            <ac:spMk id="23" creationId="{071EA6FB-77F1-4D36-F08F-78050619E2E5}"/>
          </ac:spMkLst>
        </pc:spChg>
        <pc:spChg chg="add mod">
          <ac:chgData name="Julius Rublack" userId="745d74a4dee6b669" providerId="LiveId" clId="{B44DA51E-2333-4ED4-9414-AD78CA013878}" dt="2023-04-12T06:18:18.302" v="4013" actId="1076"/>
          <ac:spMkLst>
            <pc:docMk/>
            <pc:sldMk cId="3222495865" sldId="274"/>
            <ac:spMk id="24" creationId="{9F07E5A1-8D50-30C9-4FD5-36EF2B931BAF}"/>
          </ac:spMkLst>
        </pc:spChg>
        <pc:spChg chg="add mod">
          <ac:chgData name="Julius Rublack" userId="745d74a4dee6b669" providerId="LiveId" clId="{B44DA51E-2333-4ED4-9414-AD78CA013878}" dt="2023-04-12T06:18:06.124" v="4011" actId="1076"/>
          <ac:spMkLst>
            <pc:docMk/>
            <pc:sldMk cId="3222495865" sldId="274"/>
            <ac:spMk id="25" creationId="{8A62CCEF-2820-CF85-2D74-E4F6D0FF7686}"/>
          </ac:spMkLst>
        </pc:spChg>
        <pc:spChg chg="add mod">
          <ac:chgData name="Julius Rublack" userId="745d74a4dee6b669" providerId="LiveId" clId="{B44DA51E-2333-4ED4-9414-AD78CA013878}" dt="2023-04-12T06:18:06.124" v="4011" actId="1076"/>
          <ac:spMkLst>
            <pc:docMk/>
            <pc:sldMk cId="3222495865" sldId="274"/>
            <ac:spMk id="26" creationId="{49C68586-54F4-B1CA-684C-3DDA277DA00B}"/>
          </ac:spMkLst>
        </pc:spChg>
        <pc:spChg chg="add mod">
          <ac:chgData name="Julius Rublack" userId="745d74a4dee6b669" providerId="LiveId" clId="{B44DA51E-2333-4ED4-9414-AD78CA013878}" dt="2023-04-12T06:18:06.124" v="4011" actId="1076"/>
          <ac:spMkLst>
            <pc:docMk/>
            <pc:sldMk cId="3222495865" sldId="274"/>
            <ac:spMk id="27" creationId="{1C0F709C-6E4E-4C48-66B9-05A3CE20F143}"/>
          </ac:spMkLst>
        </pc:spChg>
        <pc:spChg chg="add mod">
          <ac:chgData name="Julius Rublack" userId="745d74a4dee6b669" providerId="LiveId" clId="{B44DA51E-2333-4ED4-9414-AD78CA013878}" dt="2023-04-12T06:18:06.124" v="4011" actId="1076"/>
          <ac:spMkLst>
            <pc:docMk/>
            <pc:sldMk cId="3222495865" sldId="274"/>
            <ac:spMk id="30" creationId="{DB09D375-4886-6C70-9934-141D3553CB2D}"/>
          </ac:spMkLst>
        </pc:spChg>
        <pc:spChg chg="add mod">
          <ac:chgData name="Julius Rublack" userId="745d74a4dee6b669" providerId="LiveId" clId="{B44DA51E-2333-4ED4-9414-AD78CA013878}" dt="2023-04-12T06:18:06.124" v="4011" actId="1076"/>
          <ac:spMkLst>
            <pc:docMk/>
            <pc:sldMk cId="3222495865" sldId="274"/>
            <ac:spMk id="31" creationId="{B369D9E2-A07C-DF6A-3268-AD26EDFD2C3F}"/>
          </ac:spMkLst>
        </pc:spChg>
        <pc:spChg chg="add mod">
          <ac:chgData name="Julius Rublack" userId="745d74a4dee6b669" providerId="LiveId" clId="{B44DA51E-2333-4ED4-9414-AD78CA013878}" dt="2023-04-12T06:18:06.124" v="4011" actId="1076"/>
          <ac:spMkLst>
            <pc:docMk/>
            <pc:sldMk cId="3222495865" sldId="274"/>
            <ac:spMk id="32" creationId="{6B10E828-1ADB-11F3-D06E-D763A11D592D}"/>
          </ac:spMkLst>
        </pc:spChg>
        <pc:spChg chg="add mod">
          <ac:chgData name="Julius Rublack" userId="745d74a4dee6b669" providerId="LiveId" clId="{B44DA51E-2333-4ED4-9414-AD78CA013878}" dt="2023-04-12T06:18:06.124" v="4011" actId="1076"/>
          <ac:spMkLst>
            <pc:docMk/>
            <pc:sldMk cId="3222495865" sldId="274"/>
            <ac:spMk id="33" creationId="{9192B6DD-A576-F153-5425-8AA07C048782}"/>
          </ac:spMkLst>
        </pc:spChg>
        <pc:spChg chg="add mod">
          <ac:chgData name="Julius Rublack" userId="745d74a4dee6b669" providerId="LiveId" clId="{B44DA51E-2333-4ED4-9414-AD78CA013878}" dt="2023-04-12T06:18:06.124" v="4011" actId="1076"/>
          <ac:spMkLst>
            <pc:docMk/>
            <pc:sldMk cId="3222495865" sldId="274"/>
            <ac:spMk id="34" creationId="{380BA6D0-B73E-A3C6-0CB9-15D3A4C83EBC}"/>
          </ac:spMkLst>
        </pc:spChg>
        <pc:spChg chg="add mod">
          <ac:chgData name="Julius Rublack" userId="745d74a4dee6b669" providerId="LiveId" clId="{B44DA51E-2333-4ED4-9414-AD78CA013878}" dt="2023-04-12T06:18:06.124" v="4011" actId="1076"/>
          <ac:spMkLst>
            <pc:docMk/>
            <pc:sldMk cId="3222495865" sldId="274"/>
            <ac:spMk id="36" creationId="{E3F3B409-C905-B451-12A5-113FD4DCF957}"/>
          </ac:spMkLst>
        </pc:spChg>
        <pc:spChg chg="add mod">
          <ac:chgData name="Julius Rublack" userId="745d74a4dee6b669" providerId="LiveId" clId="{B44DA51E-2333-4ED4-9414-AD78CA013878}" dt="2023-04-12T06:18:06.124" v="4011" actId="1076"/>
          <ac:spMkLst>
            <pc:docMk/>
            <pc:sldMk cId="3222495865" sldId="274"/>
            <ac:spMk id="37" creationId="{BF97A552-765A-2744-659A-CC931CFA26AA}"/>
          </ac:spMkLst>
        </pc:spChg>
        <pc:spChg chg="add mod">
          <ac:chgData name="Julius Rublack" userId="745d74a4dee6b669" providerId="LiveId" clId="{B44DA51E-2333-4ED4-9414-AD78CA013878}" dt="2023-04-12T06:18:06.124" v="4011" actId="1076"/>
          <ac:spMkLst>
            <pc:docMk/>
            <pc:sldMk cId="3222495865" sldId="274"/>
            <ac:spMk id="38" creationId="{51616ABA-0B73-BDCF-DB23-693D66733740}"/>
          </ac:spMkLst>
        </pc:spChg>
        <pc:spChg chg="add mod">
          <ac:chgData name="Julius Rublack" userId="745d74a4dee6b669" providerId="LiveId" clId="{B44DA51E-2333-4ED4-9414-AD78CA013878}" dt="2023-04-12T06:18:06.124" v="4011" actId="1076"/>
          <ac:spMkLst>
            <pc:docMk/>
            <pc:sldMk cId="3222495865" sldId="274"/>
            <ac:spMk id="39" creationId="{A3AC6B5D-EC5B-C316-B379-76F7CE78E16D}"/>
          </ac:spMkLst>
        </pc:spChg>
        <pc:spChg chg="add mod">
          <ac:chgData name="Julius Rublack" userId="745d74a4dee6b669" providerId="LiveId" clId="{B44DA51E-2333-4ED4-9414-AD78CA013878}" dt="2023-04-12T06:18:06.124" v="4011" actId="1076"/>
          <ac:spMkLst>
            <pc:docMk/>
            <pc:sldMk cId="3222495865" sldId="274"/>
            <ac:spMk id="40" creationId="{51936D92-DA0E-6A08-C1BD-AB60C8E77C1D}"/>
          </ac:spMkLst>
        </pc:spChg>
        <pc:spChg chg="add mod">
          <ac:chgData name="Julius Rublack" userId="745d74a4dee6b669" providerId="LiveId" clId="{B44DA51E-2333-4ED4-9414-AD78CA013878}" dt="2023-04-12T06:18:06.124" v="4011" actId="1076"/>
          <ac:spMkLst>
            <pc:docMk/>
            <pc:sldMk cId="3222495865" sldId="274"/>
            <ac:spMk id="41" creationId="{BA6BBF9F-8A1A-8E0E-9CF8-0A6287E11D27}"/>
          </ac:spMkLst>
        </pc:spChg>
        <pc:spChg chg="add del mod">
          <ac:chgData name="Julius Rublack" userId="745d74a4dee6b669" providerId="LiveId" clId="{B44DA51E-2333-4ED4-9414-AD78CA013878}" dt="2023-04-11T17:38:20.436" v="3794" actId="478"/>
          <ac:spMkLst>
            <pc:docMk/>
            <pc:sldMk cId="3222495865" sldId="274"/>
            <ac:spMk id="42" creationId="{40B01C84-2E9A-29BD-00F9-9DE9B41892E3}"/>
          </ac:spMkLst>
        </pc:spChg>
        <pc:spChg chg="add del mod">
          <ac:chgData name="Julius Rublack" userId="745d74a4dee6b669" providerId="LiveId" clId="{B44DA51E-2333-4ED4-9414-AD78CA013878}" dt="2023-04-11T11:39:03.851" v="3377" actId="478"/>
          <ac:spMkLst>
            <pc:docMk/>
            <pc:sldMk cId="3222495865" sldId="274"/>
            <ac:spMk id="42" creationId="{8A52E53D-E947-9788-FEE9-5217B76D5BAE}"/>
          </ac:spMkLst>
        </pc:spChg>
        <pc:spChg chg="add del mod">
          <ac:chgData name="Julius Rublack" userId="745d74a4dee6b669" providerId="LiveId" clId="{B44DA51E-2333-4ED4-9414-AD78CA013878}" dt="2023-04-11T11:39:02.501" v="3376" actId="478"/>
          <ac:spMkLst>
            <pc:docMk/>
            <pc:sldMk cId="3222495865" sldId="274"/>
            <ac:spMk id="43" creationId="{D436F07E-4162-37C1-CAB9-2BF4481CBDE5}"/>
          </ac:spMkLst>
        </pc:spChg>
        <pc:spChg chg="add del mod">
          <ac:chgData name="Julius Rublack" userId="745d74a4dee6b669" providerId="LiveId" clId="{B44DA51E-2333-4ED4-9414-AD78CA013878}" dt="2023-04-11T11:39:06.499" v="3379" actId="478"/>
          <ac:spMkLst>
            <pc:docMk/>
            <pc:sldMk cId="3222495865" sldId="274"/>
            <ac:spMk id="44" creationId="{8837C043-FD26-B2BE-A866-CDD6A3A0FD06}"/>
          </ac:spMkLst>
        </pc:spChg>
        <pc:spChg chg="add del mod">
          <ac:chgData name="Julius Rublack" userId="745d74a4dee6b669" providerId="LiveId" clId="{B44DA51E-2333-4ED4-9414-AD78CA013878}" dt="2023-04-11T11:39:07.866" v="3381" actId="478"/>
          <ac:spMkLst>
            <pc:docMk/>
            <pc:sldMk cId="3222495865" sldId="274"/>
            <ac:spMk id="45" creationId="{2D01CD08-6EA2-6FB5-66EC-817EC808883E}"/>
          </ac:spMkLst>
        </pc:spChg>
        <pc:spChg chg="add mod">
          <ac:chgData name="Julius Rublack" userId="745d74a4dee6b669" providerId="LiveId" clId="{B44DA51E-2333-4ED4-9414-AD78CA013878}" dt="2023-04-12T06:18:06.124" v="4011" actId="1076"/>
          <ac:spMkLst>
            <pc:docMk/>
            <pc:sldMk cId="3222495865" sldId="274"/>
            <ac:spMk id="46" creationId="{2A19996F-2F62-56FD-3253-F4D7CC3A9289}"/>
          </ac:spMkLst>
        </pc:spChg>
        <pc:spChg chg="add mod">
          <ac:chgData name="Julius Rublack" userId="745d74a4dee6b669" providerId="LiveId" clId="{B44DA51E-2333-4ED4-9414-AD78CA013878}" dt="2023-04-12T06:18:06.124" v="4011" actId="1076"/>
          <ac:spMkLst>
            <pc:docMk/>
            <pc:sldMk cId="3222495865" sldId="274"/>
            <ac:spMk id="47" creationId="{3F461F84-25EF-F670-2D54-641D5B3D2C37}"/>
          </ac:spMkLst>
        </pc:spChg>
        <pc:spChg chg="add mod">
          <ac:chgData name="Julius Rublack" userId="745d74a4dee6b669" providerId="LiveId" clId="{B44DA51E-2333-4ED4-9414-AD78CA013878}" dt="2023-04-12T06:18:06.124" v="4011" actId="1076"/>
          <ac:spMkLst>
            <pc:docMk/>
            <pc:sldMk cId="3222495865" sldId="274"/>
            <ac:spMk id="48" creationId="{5C3B4ABE-4B94-8D21-215C-C935476F22B1}"/>
          </ac:spMkLst>
        </pc:spChg>
        <pc:spChg chg="add mod">
          <ac:chgData name="Julius Rublack" userId="745d74a4dee6b669" providerId="LiveId" clId="{B44DA51E-2333-4ED4-9414-AD78CA013878}" dt="2023-04-12T06:18:06.124" v="4011" actId="1076"/>
          <ac:spMkLst>
            <pc:docMk/>
            <pc:sldMk cId="3222495865" sldId="274"/>
            <ac:spMk id="49" creationId="{AA8014CB-6A2D-94EA-CA00-CEC5BFB59F6C}"/>
          </ac:spMkLst>
        </pc:spChg>
        <pc:spChg chg="add mod">
          <ac:chgData name="Julius Rublack" userId="745d74a4dee6b669" providerId="LiveId" clId="{B44DA51E-2333-4ED4-9414-AD78CA013878}" dt="2023-04-19T12:04:57.422" v="10402" actId="20577"/>
          <ac:spMkLst>
            <pc:docMk/>
            <pc:sldMk cId="3222495865" sldId="274"/>
            <ac:spMk id="50" creationId="{1719EF1C-2B86-49E4-9359-FDD4ECDBC1BD}"/>
          </ac:spMkLst>
        </pc:spChg>
        <pc:spChg chg="add mod">
          <ac:chgData name="Julius Rublack" userId="745d74a4dee6b669" providerId="LiveId" clId="{B44DA51E-2333-4ED4-9414-AD78CA013878}" dt="2023-04-12T06:18:06.124" v="4011" actId="1076"/>
          <ac:spMkLst>
            <pc:docMk/>
            <pc:sldMk cId="3222495865" sldId="274"/>
            <ac:spMk id="51" creationId="{ED508390-F3E5-BC8B-F3DF-98D7281E91E8}"/>
          </ac:spMkLst>
        </pc:spChg>
        <pc:spChg chg="add del mod">
          <ac:chgData name="Julius Rublack" userId="745d74a4dee6b669" providerId="LiveId" clId="{B44DA51E-2333-4ED4-9414-AD78CA013878}" dt="2023-04-11T11:43:23.544" v="3411" actId="478"/>
          <ac:spMkLst>
            <pc:docMk/>
            <pc:sldMk cId="3222495865" sldId="274"/>
            <ac:spMk id="52" creationId="{E4BEEF6F-D18D-407D-F46A-84D0F75CDE64}"/>
          </ac:spMkLst>
        </pc:spChg>
        <pc:spChg chg="add mod">
          <ac:chgData name="Julius Rublack" userId="745d74a4dee6b669" providerId="LiveId" clId="{B44DA51E-2333-4ED4-9414-AD78CA013878}" dt="2023-04-12T06:18:06.124" v="4011" actId="1076"/>
          <ac:spMkLst>
            <pc:docMk/>
            <pc:sldMk cId="3222495865" sldId="274"/>
            <ac:spMk id="55" creationId="{B2C4C550-589D-588E-27E5-22BBAF485D82}"/>
          </ac:spMkLst>
        </pc:spChg>
        <pc:spChg chg="add mod">
          <ac:chgData name="Julius Rublack" userId="745d74a4dee6b669" providerId="LiveId" clId="{B44DA51E-2333-4ED4-9414-AD78CA013878}" dt="2023-04-12T06:18:06.124" v="4011" actId="1076"/>
          <ac:spMkLst>
            <pc:docMk/>
            <pc:sldMk cId="3222495865" sldId="274"/>
            <ac:spMk id="56" creationId="{78242FA4-A746-E82F-470C-AAD6513B2738}"/>
          </ac:spMkLst>
        </pc:spChg>
        <pc:spChg chg="add mod">
          <ac:chgData name="Julius Rublack" userId="745d74a4dee6b669" providerId="LiveId" clId="{B44DA51E-2333-4ED4-9414-AD78CA013878}" dt="2023-04-12T06:18:06.124" v="4011" actId="1076"/>
          <ac:spMkLst>
            <pc:docMk/>
            <pc:sldMk cId="3222495865" sldId="274"/>
            <ac:spMk id="57" creationId="{7C1DBA63-7F93-83DB-2973-C38D17C014AD}"/>
          </ac:spMkLst>
        </pc:spChg>
        <pc:spChg chg="add mod">
          <ac:chgData name="Julius Rublack" userId="745d74a4dee6b669" providerId="LiveId" clId="{B44DA51E-2333-4ED4-9414-AD78CA013878}" dt="2023-04-12T06:18:06.124" v="4011" actId="1076"/>
          <ac:spMkLst>
            <pc:docMk/>
            <pc:sldMk cId="3222495865" sldId="274"/>
            <ac:spMk id="58" creationId="{AE5D4253-7C15-1472-2450-2478368D8D15}"/>
          </ac:spMkLst>
        </pc:spChg>
        <pc:spChg chg="add mod">
          <ac:chgData name="Julius Rublack" userId="745d74a4dee6b669" providerId="LiveId" clId="{B44DA51E-2333-4ED4-9414-AD78CA013878}" dt="2023-04-12T06:18:06.124" v="4011" actId="1076"/>
          <ac:spMkLst>
            <pc:docMk/>
            <pc:sldMk cId="3222495865" sldId="274"/>
            <ac:spMk id="59" creationId="{BBB3168A-7E65-D297-73A2-6026FB7AE2E0}"/>
          </ac:spMkLst>
        </pc:spChg>
        <pc:spChg chg="add mod">
          <ac:chgData name="Julius Rublack" userId="745d74a4dee6b669" providerId="LiveId" clId="{B44DA51E-2333-4ED4-9414-AD78CA013878}" dt="2023-04-12T06:18:06.124" v="4011" actId="1076"/>
          <ac:spMkLst>
            <pc:docMk/>
            <pc:sldMk cId="3222495865" sldId="274"/>
            <ac:spMk id="60" creationId="{EBA67067-C293-F428-C1DC-BDA0DC6C7F9A}"/>
          </ac:spMkLst>
        </pc:spChg>
        <pc:spChg chg="add mod">
          <ac:chgData name="Julius Rublack" userId="745d74a4dee6b669" providerId="LiveId" clId="{B44DA51E-2333-4ED4-9414-AD78CA013878}" dt="2023-04-12T06:18:06.124" v="4011" actId="1076"/>
          <ac:spMkLst>
            <pc:docMk/>
            <pc:sldMk cId="3222495865" sldId="274"/>
            <ac:spMk id="61" creationId="{2279833B-FC89-9575-DD9D-5CB8E5292B65}"/>
          </ac:spMkLst>
        </pc:spChg>
        <pc:spChg chg="add mod">
          <ac:chgData name="Julius Rublack" userId="745d74a4dee6b669" providerId="LiveId" clId="{B44DA51E-2333-4ED4-9414-AD78CA013878}" dt="2023-04-12T06:18:06.124" v="4011" actId="1076"/>
          <ac:spMkLst>
            <pc:docMk/>
            <pc:sldMk cId="3222495865" sldId="274"/>
            <ac:spMk id="65" creationId="{E113D0E4-58CC-8390-B9DF-D1F6B798CB44}"/>
          </ac:spMkLst>
        </pc:spChg>
        <pc:spChg chg="add mod">
          <ac:chgData name="Julius Rublack" userId="745d74a4dee6b669" providerId="LiveId" clId="{B44DA51E-2333-4ED4-9414-AD78CA013878}" dt="2023-04-12T06:18:06.124" v="4011" actId="1076"/>
          <ac:spMkLst>
            <pc:docMk/>
            <pc:sldMk cId="3222495865" sldId="274"/>
            <ac:spMk id="66" creationId="{498ECF98-6F67-842D-671B-B5AE7A22EDC7}"/>
          </ac:spMkLst>
        </pc:spChg>
        <pc:spChg chg="add mod">
          <ac:chgData name="Julius Rublack" userId="745d74a4dee6b669" providerId="LiveId" clId="{B44DA51E-2333-4ED4-9414-AD78CA013878}" dt="2023-04-12T06:18:06.124" v="4011" actId="1076"/>
          <ac:spMkLst>
            <pc:docMk/>
            <pc:sldMk cId="3222495865" sldId="274"/>
            <ac:spMk id="67" creationId="{F140E9FC-E598-5F71-7C35-80D0AD50E033}"/>
          </ac:spMkLst>
        </pc:spChg>
        <pc:spChg chg="add mod">
          <ac:chgData name="Julius Rublack" userId="745d74a4dee6b669" providerId="LiveId" clId="{B44DA51E-2333-4ED4-9414-AD78CA013878}" dt="2023-04-12T06:18:11.245" v="4012" actId="1076"/>
          <ac:spMkLst>
            <pc:docMk/>
            <pc:sldMk cId="3222495865" sldId="274"/>
            <ac:spMk id="68" creationId="{D715644C-0999-645F-1DDD-7CCC31816C23}"/>
          </ac:spMkLst>
        </pc:spChg>
        <pc:picChg chg="add del mod">
          <ac:chgData name="Julius Rublack" userId="745d74a4dee6b669" providerId="LiveId" clId="{B44DA51E-2333-4ED4-9414-AD78CA013878}" dt="2023-04-11T11:09:52.974" v="3028" actId="478"/>
          <ac:picMkLst>
            <pc:docMk/>
            <pc:sldMk cId="3222495865" sldId="274"/>
            <ac:picMk id="3" creationId="{EB4BE5E6-14B9-03B7-DFF8-03CB2153AD35}"/>
          </ac:picMkLst>
        </pc:picChg>
        <pc:picChg chg="add del mod">
          <ac:chgData name="Julius Rublack" userId="745d74a4dee6b669" providerId="LiveId" clId="{B44DA51E-2333-4ED4-9414-AD78CA013878}" dt="2023-04-19T12:04:16.301" v="10391" actId="478"/>
          <ac:picMkLst>
            <pc:docMk/>
            <pc:sldMk cId="3222495865" sldId="274"/>
            <ac:picMk id="12" creationId="{7FD5B9DA-895D-D0B5-61CD-2B87D95BDC2E}"/>
          </ac:picMkLst>
        </pc:picChg>
        <pc:picChg chg="add mod">
          <ac:chgData name="Julius Rublack" userId="745d74a4dee6b669" providerId="LiveId" clId="{B44DA51E-2333-4ED4-9414-AD78CA013878}" dt="2023-04-19T12:51:52.247" v="10610" actId="1076"/>
          <ac:picMkLst>
            <pc:docMk/>
            <pc:sldMk cId="3222495865" sldId="274"/>
            <ac:picMk id="43" creationId="{AFA9B786-AEC0-13A4-FD39-26F79B70D24C}"/>
          </ac:picMkLst>
        </pc:picChg>
        <pc:picChg chg="add del">
          <ac:chgData name="Julius Rublack" userId="745d74a4dee6b669" providerId="LiveId" clId="{B44DA51E-2333-4ED4-9414-AD78CA013878}" dt="2023-04-19T12:04:36.975" v="10398" actId="22"/>
          <ac:picMkLst>
            <pc:docMk/>
            <pc:sldMk cId="3222495865" sldId="274"/>
            <ac:picMk id="45" creationId="{930AF141-CC24-96D5-9069-E3313E3B3956}"/>
          </ac:picMkLst>
        </pc:picChg>
        <pc:cxnChg chg="add del mod">
          <ac:chgData name="Julius Rublack" userId="745d74a4dee6b669" providerId="LiveId" clId="{B44DA51E-2333-4ED4-9414-AD78CA013878}" dt="2023-04-11T17:38:38.334" v="3796" actId="478"/>
          <ac:cxnSpMkLst>
            <pc:docMk/>
            <pc:sldMk cId="3222495865" sldId="274"/>
            <ac:cxnSpMk id="2" creationId="{2ACFD94F-38F6-4FF0-48C4-80CCE65A1487}"/>
          </ac:cxnSpMkLst>
        </pc:cxnChg>
        <pc:cxnChg chg="add mod">
          <ac:chgData name="Julius Rublack" userId="745d74a4dee6b669" providerId="LiveId" clId="{B44DA51E-2333-4ED4-9414-AD78CA013878}" dt="2023-04-12T06:18:06.124" v="4011" actId="1076"/>
          <ac:cxnSpMkLst>
            <pc:docMk/>
            <pc:sldMk cId="3222495865" sldId="274"/>
            <ac:cxnSpMk id="19" creationId="{D7EB7DE0-E179-807A-28EE-F98D4D01FE3B}"/>
          </ac:cxnSpMkLst>
        </pc:cxnChg>
        <pc:cxnChg chg="add del">
          <ac:chgData name="Julius Rublack" userId="745d74a4dee6b669" providerId="LiveId" clId="{B44DA51E-2333-4ED4-9414-AD78CA013878}" dt="2023-04-11T11:33:59.821" v="3291" actId="478"/>
          <ac:cxnSpMkLst>
            <pc:docMk/>
            <pc:sldMk cId="3222495865" sldId="274"/>
            <ac:cxnSpMk id="26" creationId="{9148A943-75AB-24B8-38C7-68363C1A9724}"/>
          </ac:cxnSpMkLst>
        </pc:cxnChg>
        <pc:cxnChg chg="add mod">
          <ac:chgData name="Julius Rublack" userId="745d74a4dee6b669" providerId="LiveId" clId="{B44DA51E-2333-4ED4-9414-AD78CA013878}" dt="2023-04-12T06:18:06.124" v="4011" actId="1076"/>
          <ac:cxnSpMkLst>
            <pc:docMk/>
            <pc:sldMk cId="3222495865" sldId="274"/>
            <ac:cxnSpMk id="28" creationId="{372D3CA2-7456-59B3-7EAF-7D15AA885A5E}"/>
          </ac:cxnSpMkLst>
        </pc:cxnChg>
        <pc:cxnChg chg="add mod">
          <ac:chgData name="Julius Rublack" userId="745d74a4dee6b669" providerId="LiveId" clId="{B44DA51E-2333-4ED4-9414-AD78CA013878}" dt="2023-04-12T06:18:06.124" v="4011" actId="1076"/>
          <ac:cxnSpMkLst>
            <pc:docMk/>
            <pc:sldMk cId="3222495865" sldId="274"/>
            <ac:cxnSpMk id="29" creationId="{A5E43BCD-B2F4-4B1E-2627-C8620105E021}"/>
          </ac:cxnSpMkLst>
        </pc:cxnChg>
        <pc:cxnChg chg="add mod">
          <ac:chgData name="Julius Rublack" userId="745d74a4dee6b669" providerId="LiveId" clId="{B44DA51E-2333-4ED4-9414-AD78CA013878}" dt="2023-04-12T06:18:06.124" v="4011" actId="1076"/>
          <ac:cxnSpMkLst>
            <pc:docMk/>
            <pc:sldMk cId="3222495865" sldId="274"/>
            <ac:cxnSpMk id="35" creationId="{A3517EBD-5CFC-12A2-F3A7-7582000791B3}"/>
          </ac:cxnSpMkLst>
        </pc:cxnChg>
        <pc:cxnChg chg="add del mod">
          <ac:chgData name="Julius Rublack" userId="745d74a4dee6b669" providerId="LiveId" clId="{B44DA51E-2333-4ED4-9414-AD78CA013878}" dt="2023-04-11T11:39:00.771" v="3374" actId="478"/>
          <ac:cxnSpMkLst>
            <pc:docMk/>
            <pc:sldMk cId="3222495865" sldId="274"/>
            <ac:cxnSpMk id="40" creationId="{D1F4ABAF-5AFA-BDE4-38F8-B02121764065}"/>
          </ac:cxnSpMkLst>
        </pc:cxnChg>
        <pc:cxnChg chg="add del mod">
          <ac:chgData name="Julius Rublack" userId="745d74a4dee6b669" providerId="LiveId" clId="{B44DA51E-2333-4ED4-9414-AD78CA013878}" dt="2023-04-11T11:39:04.934" v="3378" actId="478"/>
          <ac:cxnSpMkLst>
            <pc:docMk/>
            <pc:sldMk cId="3222495865" sldId="274"/>
            <ac:cxnSpMk id="41" creationId="{2AA2ECA2-B1C4-E103-5031-E7F51E140ED9}"/>
          </ac:cxnSpMkLst>
        </pc:cxnChg>
        <pc:cxnChg chg="add del mod">
          <ac:chgData name="Julius Rublack" userId="745d74a4dee6b669" providerId="LiveId" clId="{B44DA51E-2333-4ED4-9414-AD78CA013878}" dt="2023-04-11T17:38:54.178" v="3800" actId="11529"/>
          <ac:cxnSpMkLst>
            <pc:docMk/>
            <pc:sldMk cId="3222495865" sldId="274"/>
            <ac:cxnSpMk id="44" creationId="{DAD9E512-338C-43DC-A9A2-02EBA40269A1}"/>
          </ac:cxnSpMkLst>
        </pc:cxnChg>
        <pc:cxnChg chg="add mod">
          <ac:chgData name="Julius Rublack" userId="745d74a4dee6b669" providerId="LiveId" clId="{B44DA51E-2333-4ED4-9414-AD78CA013878}" dt="2023-04-12T07:34:47.156" v="4622" actId="1582"/>
          <ac:cxnSpMkLst>
            <pc:docMk/>
            <pc:sldMk cId="3222495865" sldId="274"/>
            <ac:cxnSpMk id="52" creationId="{E9D2968F-873B-2BCB-6ED2-90C3B08ECCB6}"/>
          </ac:cxnSpMkLst>
        </pc:cxnChg>
        <pc:cxnChg chg="add del mod">
          <ac:chgData name="Julius Rublack" userId="745d74a4dee6b669" providerId="LiveId" clId="{B44DA51E-2333-4ED4-9414-AD78CA013878}" dt="2023-04-11T11:43:56.631" v="3418" actId="478"/>
          <ac:cxnSpMkLst>
            <pc:docMk/>
            <pc:sldMk cId="3222495865" sldId="274"/>
            <ac:cxnSpMk id="54" creationId="{DDF9C613-40D0-3A6B-DBEA-09CF2D4AEF1A}"/>
          </ac:cxnSpMkLst>
        </pc:cxnChg>
        <pc:cxnChg chg="add mod">
          <ac:chgData name="Julius Rublack" userId="745d74a4dee6b669" providerId="LiveId" clId="{B44DA51E-2333-4ED4-9414-AD78CA013878}" dt="2023-04-12T07:34:47.156" v="4622" actId="1582"/>
          <ac:cxnSpMkLst>
            <pc:docMk/>
            <pc:sldMk cId="3222495865" sldId="274"/>
            <ac:cxnSpMk id="54" creationId="{FE030A79-1B72-D6F3-81F4-63E2FDB03E0C}"/>
          </ac:cxnSpMkLst>
        </pc:cxnChg>
        <pc:cxnChg chg="add mod">
          <ac:chgData name="Julius Rublack" userId="745d74a4dee6b669" providerId="LiveId" clId="{B44DA51E-2333-4ED4-9414-AD78CA013878}" dt="2023-04-12T07:35:00.197" v="4623" actId="1582"/>
          <ac:cxnSpMkLst>
            <pc:docMk/>
            <pc:sldMk cId="3222495865" sldId="274"/>
            <ac:cxnSpMk id="63" creationId="{27BA7D9D-773D-9F23-1884-D35139AEA5DE}"/>
          </ac:cxnSpMkLst>
        </pc:cxnChg>
        <pc:cxnChg chg="add mod">
          <ac:chgData name="Julius Rublack" userId="745d74a4dee6b669" providerId="LiveId" clId="{B44DA51E-2333-4ED4-9414-AD78CA013878}" dt="2023-04-12T07:35:00.197" v="4623" actId="1582"/>
          <ac:cxnSpMkLst>
            <pc:docMk/>
            <pc:sldMk cId="3222495865" sldId="274"/>
            <ac:cxnSpMk id="64" creationId="{C825CA75-EEFD-4B84-72D1-EC4AC70F823A}"/>
          </ac:cxnSpMkLst>
        </pc:cxnChg>
      </pc:sldChg>
      <pc:sldChg chg="addSp delSp modSp new mod modNotesTx">
        <pc:chgData name="Julius Rublack" userId="745d74a4dee6b669" providerId="LiveId" clId="{B44DA51E-2333-4ED4-9414-AD78CA013878}" dt="2023-04-19T12:12:40.942" v="10460" actId="1076"/>
        <pc:sldMkLst>
          <pc:docMk/>
          <pc:sldMk cId="989020776" sldId="275"/>
        </pc:sldMkLst>
        <pc:spChg chg="add del mod">
          <ac:chgData name="Julius Rublack" userId="745d74a4dee6b669" providerId="LiveId" clId="{B44DA51E-2333-4ED4-9414-AD78CA013878}" dt="2023-04-14T06:53:43.463" v="7001" actId="478"/>
          <ac:spMkLst>
            <pc:docMk/>
            <pc:sldMk cId="989020776" sldId="275"/>
            <ac:spMk id="2" creationId="{1C7ACC30-D68F-1C2A-12B3-1C502225256D}"/>
          </ac:spMkLst>
        </pc:spChg>
        <pc:spChg chg="del">
          <ac:chgData name="Julius Rublack" userId="745d74a4dee6b669" providerId="LiveId" clId="{B44DA51E-2333-4ED4-9414-AD78CA013878}" dt="2023-04-12T07:17:14.097" v="4570" actId="478"/>
          <ac:spMkLst>
            <pc:docMk/>
            <pc:sldMk cId="989020776" sldId="275"/>
            <ac:spMk id="2" creationId="{92B86399-AECC-5DB2-1621-53BF353B0AEC}"/>
          </ac:spMkLst>
        </pc:spChg>
        <pc:spChg chg="add mod">
          <ac:chgData name="Julius Rublack" userId="745d74a4dee6b669" providerId="LiveId" clId="{B44DA51E-2333-4ED4-9414-AD78CA013878}" dt="2023-04-17T06:19:43.265" v="8416" actId="114"/>
          <ac:spMkLst>
            <pc:docMk/>
            <pc:sldMk cId="989020776" sldId="275"/>
            <ac:spMk id="2" creationId="{C34104A4-0ED5-E606-BD40-23BF5B35EBC8}"/>
          </ac:spMkLst>
        </pc:spChg>
        <pc:spChg chg="add mod">
          <ac:chgData name="Julius Rublack" userId="745d74a4dee6b669" providerId="LiveId" clId="{B44DA51E-2333-4ED4-9414-AD78CA013878}" dt="2023-04-17T06:17:59.094" v="8275" actId="1076"/>
          <ac:spMkLst>
            <pc:docMk/>
            <pc:sldMk cId="989020776" sldId="275"/>
            <ac:spMk id="3" creationId="{6762B067-96E0-9966-3D6A-FB019CB96F23}"/>
          </ac:spMkLst>
        </pc:spChg>
        <pc:spChg chg="add del mod">
          <ac:chgData name="Julius Rublack" userId="745d74a4dee6b669" providerId="LiveId" clId="{B44DA51E-2333-4ED4-9414-AD78CA013878}" dt="2023-04-14T06:53:43.463" v="7001" actId="478"/>
          <ac:spMkLst>
            <pc:docMk/>
            <pc:sldMk cId="989020776" sldId="275"/>
            <ac:spMk id="3" creationId="{9B8999CE-2F58-CA1D-CAA8-17A08B6487C5}"/>
          </ac:spMkLst>
        </pc:spChg>
        <pc:spChg chg="del">
          <ac:chgData name="Julius Rublack" userId="745d74a4dee6b669" providerId="LiveId" clId="{B44DA51E-2333-4ED4-9414-AD78CA013878}" dt="2023-04-12T07:17:39.590" v="4594" actId="478"/>
          <ac:spMkLst>
            <pc:docMk/>
            <pc:sldMk cId="989020776" sldId="275"/>
            <ac:spMk id="3" creationId="{A86D20C4-510F-A1ED-F203-CC49C6E89B6D}"/>
          </ac:spMkLst>
        </pc:spChg>
        <pc:spChg chg="add mod">
          <ac:chgData name="Julius Rublack" userId="745d74a4dee6b669" providerId="LiveId" clId="{B44DA51E-2333-4ED4-9414-AD78CA013878}" dt="2023-04-14T07:17:48.164" v="7043" actId="20577"/>
          <ac:spMkLst>
            <pc:docMk/>
            <pc:sldMk cId="989020776" sldId="275"/>
            <ac:spMk id="4" creationId="{89BC2872-B499-D006-B221-17FB18177E23}"/>
          </ac:spMkLst>
        </pc:spChg>
        <pc:spChg chg="del">
          <ac:chgData name="Julius Rublack" userId="745d74a4dee6b669" providerId="LiveId" clId="{B44DA51E-2333-4ED4-9414-AD78CA013878}" dt="2023-04-17T08:42:17.326" v="8857"/>
          <ac:spMkLst>
            <pc:docMk/>
            <pc:sldMk cId="989020776" sldId="275"/>
            <ac:spMk id="6" creationId="{C1DBE16D-9321-2AAF-4B00-6A9E061A2966}"/>
          </ac:spMkLst>
        </pc:spChg>
        <pc:spChg chg="add mod">
          <ac:chgData name="Julius Rublack" userId="745d74a4dee6b669" providerId="LiveId" clId="{B44DA51E-2333-4ED4-9414-AD78CA013878}" dt="2023-04-19T07:35:17.432" v="9819" actId="20577"/>
          <ac:spMkLst>
            <pc:docMk/>
            <pc:sldMk cId="989020776" sldId="275"/>
            <ac:spMk id="6" creationId="{DD29F425-FB5D-A3B8-332D-04CDC9503509}"/>
          </ac:spMkLst>
        </pc:spChg>
        <pc:spChg chg="add del mod">
          <ac:chgData name="Julius Rublack" userId="745d74a4dee6b669" providerId="LiveId" clId="{B44DA51E-2333-4ED4-9414-AD78CA013878}" dt="2023-04-14T06:53:43.463" v="7001" actId="478"/>
          <ac:spMkLst>
            <pc:docMk/>
            <pc:sldMk cId="989020776" sldId="275"/>
            <ac:spMk id="6" creationId="{DFDF7D79-01C4-00AF-DC39-D5F638AB9FA5}"/>
          </ac:spMkLst>
        </pc:spChg>
        <pc:spChg chg="add mod">
          <ac:chgData name="Julius Rublack" userId="745d74a4dee6b669" providerId="LiveId" clId="{B44DA51E-2333-4ED4-9414-AD78CA013878}" dt="2023-04-17T06:15:13.967" v="8252" actId="1076"/>
          <ac:spMkLst>
            <pc:docMk/>
            <pc:sldMk cId="989020776" sldId="275"/>
            <ac:spMk id="7" creationId="{17FFF7A5-F2E5-8D35-B0A1-0E0D04AEA3E8}"/>
          </ac:spMkLst>
        </pc:spChg>
        <pc:spChg chg="add del">
          <ac:chgData name="Julius Rublack" userId="745d74a4dee6b669" providerId="LiveId" clId="{B44DA51E-2333-4ED4-9414-AD78CA013878}" dt="2023-04-13T06:40:05.515" v="4781" actId="478"/>
          <ac:spMkLst>
            <pc:docMk/>
            <pc:sldMk cId="989020776" sldId="275"/>
            <ac:spMk id="7" creationId="{4387FE68-2675-DEAB-86D7-22F0E82E6D71}"/>
          </ac:spMkLst>
        </pc:spChg>
        <pc:spChg chg="add mod">
          <ac:chgData name="Julius Rublack" userId="745d74a4dee6b669" providerId="LiveId" clId="{B44DA51E-2333-4ED4-9414-AD78CA013878}" dt="2023-04-19T12:12:14.470" v="10454" actId="404"/>
          <ac:spMkLst>
            <pc:docMk/>
            <pc:sldMk cId="989020776" sldId="275"/>
            <ac:spMk id="8" creationId="{B485DEFE-DEB5-AD59-2D83-1334DF80EEFF}"/>
          </ac:spMkLst>
        </pc:spChg>
        <pc:spChg chg="add del mod">
          <ac:chgData name="Julius Rublack" userId="745d74a4dee6b669" providerId="LiveId" clId="{B44DA51E-2333-4ED4-9414-AD78CA013878}" dt="2023-04-13T06:40:31.293" v="4784"/>
          <ac:spMkLst>
            <pc:docMk/>
            <pc:sldMk cId="989020776" sldId="275"/>
            <ac:spMk id="8" creationId="{C677F6FE-6686-B190-4896-B34DD8E53106}"/>
          </ac:spMkLst>
        </pc:spChg>
        <pc:spChg chg="add mod">
          <ac:chgData name="Julius Rublack" userId="745d74a4dee6b669" providerId="LiveId" clId="{B44DA51E-2333-4ED4-9414-AD78CA013878}" dt="2023-04-19T12:12:10.852" v="10453" actId="403"/>
          <ac:spMkLst>
            <pc:docMk/>
            <pc:sldMk cId="989020776" sldId="275"/>
            <ac:spMk id="9" creationId="{9A0210C9-036E-80F6-177C-AFE885213B2F}"/>
          </ac:spMkLst>
        </pc:spChg>
        <pc:spChg chg="add mod">
          <ac:chgData name="Julius Rublack" userId="745d74a4dee6b669" providerId="LiveId" clId="{B44DA51E-2333-4ED4-9414-AD78CA013878}" dt="2023-04-19T12:12:19.546" v="10455" actId="404"/>
          <ac:spMkLst>
            <pc:docMk/>
            <pc:sldMk cId="989020776" sldId="275"/>
            <ac:spMk id="10" creationId="{C41FA098-A1C3-240B-7F11-A7D9086045EA}"/>
          </ac:spMkLst>
        </pc:spChg>
        <pc:spChg chg="add mod">
          <ac:chgData name="Julius Rublack" userId="745d74a4dee6b669" providerId="LiveId" clId="{B44DA51E-2333-4ED4-9414-AD78CA013878}" dt="2023-04-19T12:12:40.942" v="10460" actId="1076"/>
          <ac:spMkLst>
            <pc:docMk/>
            <pc:sldMk cId="989020776" sldId="275"/>
            <ac:spMk id="11" creationId="{7EB32368-4DD4-F287-1409-769DF0D90A45}"/>
          </ac:spMkLst>
        </pc:spChg>
        <pc:spChg chg="add mod">
          <ac:chgData name="Julius Rublack" userId="745d74a4dee6b669" providerId="LiveId" clId="{B44DA51E-2333-4ED4-9414-AD78CA013878}" dt="2023-04-17T06:15:36.490" v="8258" actId="1076"/>
          <ac:spMkLst>
            <pc:docMk/>
            <pc:sldMk cId="989020776" sldId="275"/>
            <ac:spMk id="12" creationId="{96D8C011-2325-0652-8327-A439A3127F24}"/>
          </ac:spMkLst>
        </pc:spChg>
        <pc:spChg chg="add del mod">
          <ac:chgData name="Julius Rublack" userId="745d74a4dee6b669" providerId="LiveId" clId="{B44DA51E-2333-4ED4-9414-AD78CA013878}" dt="2023-04-14T07:34:19.205" v="7518" actId="478"/>
          <ac:spMkLst>
            <pc:docMk/>
            <pc:sldMk cId="989020776" sldId="275"/>
            <ac:spMk id="13" creationId="{7E68D976-1C83-A5F6-490B-FB6AAB83A6EA}"/>
          </ac:spMkLst>
        </pc:spChg>
        <pc:spChg chg="add del mod">
          <ac:chgData name="Julius Rublack" userId="745d74a4dee6b669" providerId="LiveId" clId="{B44DA51E-2333-4ED4-9414-AD78CA013878}" dt="2023-04-14T07:34:18.514" v="7517" actId="478"/>
          <ac:spMkLst>
            <pc:docMk/>
            <pc:sldMk cId="989020776" sldId="275"/>
            <ac:spMk id="14" creationId="{3BD2591E-8BB5-FFF6-D3ED-321D030FCACC}"/>
          </ac:spMkLst>
        </pc:spChg>
        <pc:spChg chg="add mod">
          <ac:chgData name="Julius Rublack" userId="745d74a4dee6b669" providerId="LiveId" clId="{B44DA51E-2333-4ED4-9414-AD78CA013878}" dt="2023-04-17T06:15:36.490" v="8258" actId="1076"/>
          <ac:spMkLst>
            <pc:docMk/>
            <pc:sldMk cId="989020776" sldId="275"/>
            <ac:spMk id="15" creationId="{3F65F492-C661-E0EC-D1D4-14B9920740F8}"/>
          </ac:spMkLst>
        </pc:spChg>
        <pc:spChg chg="add mod">
          <ac:chgData name="Julius Rublack" userId="745d74a4dee6b669" providerId="LiveId" clId="{B44DA51E-2333-4ED4-9414-AD78CA013878}" dt="2023-04-17T06:15:18.589" v="8253" actId="1076"/>
          <ac:spMkLst>
            <pc:docMk/>
            <pc:sldMk cId="989020776" sldId="275"/>
            <ac:spMk id="16" creationId="{0DB09580-E46B-CDC5-0E04-CD1F8F52F0DF}"/>
          </ac:spMkLst>
        </pc:spChg>
        <pc:spChg chg="add del mod">
          <ac:chgData name="Julius Rublack" userId="745d74a4dee6b669" providerId="LiveId" clId="{B44DA51E-2333-4ED4-9414-AD78CA013878}" dt="2023-04-14T07:35:19.698" v="7530"/>
          <ac:spMkLst>
            <pc:docMk/>
            <pc:sldMk cId="989020776" sldId="275"/>
            <ac:spMk id="17" creationId="{B1134BEE-DBEE-54FC-CE6B-E6F8C9AC293B}"/>
          </ac:spMkLst>
        </pc:spChg>
        <pc:spChg chg="add mod">
          <ac:chgData name="Julius Rublack" userId="745d74a4dee6b669" providerId="LiveId" clId="{B44DA51E-2333-4ED4-9414-AD78CA013878}" dt="2023-04-17T06:15:18.589" v="8253" actId="1076"/>
          <ac:spMkLst>
            <pc:docMk/>
            <pc:sldMk cId="989020776" sldId="275"/>
            <ac:spMk id="18" creationId="{F7A3AD1E-8619-7D82-3D2A-161AC4328180}"/>
          </ac:spMkLst>
        </pc:spChg>
        <pc:spChg chg="add mod">
          <ac:chgData name="Julius Rublack" userId="745d74a4dee6b669" providerId="LiveId" clId="{B44DA51E-2333-4ED4-9414-AD78CA013878}" dt="2023-04-17T06:17:26.374" v="8273" actId="14100"/>
          <ac:spMkLst>
            <pc:docMk/>
            <pc:sldMk cId="989020776" sldId="275"/>
            <ac:spMk id="19" creationId="{7AB168B5-B921-B575-7469-EC4172BE441A}"/>
          </ac:spMkLst>
        </pc:spChg>
        <pc:spChg chg="add del mod">
          <ac:chgData name="Julius Rublack" userId="745d74a4dee6b669" providerId="LiveId" clId="{B44DA51E-2333-4ED4-9414-AD78CA013878}" dt="2023-04-14T07:38:23.102" v="7569" actId="478"/>
          <ac:spMkLst>
            <pc:docMk/>
            <pc:sldMk cId="989020776" sldId="275"/>
            <ac:spMk id="20" creationId="{9296BC24-2548-0B13-9DC6-B459221D20C3}"/>
          </ac:spMkLst>
        </pc:spChg>
        <pc:picChg chg="add mod">
          <ac:chgData name="Julius Rublack" userId="745d74a4dee6b669" providerId="LiveId" clId="{B44DA51E-2333-4ED4-9414-AD78CA013878}" dt="2023-04-12T07:17:14.706" v="4571"/>
          <ac:picMkLst>
            <pc:docMk/>
            <pc:sldMk cId="989020776" sldId="275"/>
            <ac:picMk id="5" creationId="{33C628D1-16CF-AF65-A9FD-D2DADD309600}"/>
          </ac:picMkLst>
        </pc:picChg>
        <pc:picChg chg="add del mod">
          <ac:chgData name="Julius Rublack" userId="745d74a4dee6b669" providerId="LiveId" clId="{B44DA51E-2333-4ED4-9414-AD78CA013878}" dt="2023-04-13T07:06:04.483" v="5136"/>
          <ac:picMkLst>
            <pc:docMk/>
            <pc:sldMk cId="989020776" sldId="275"/>
            <ac:picMk id="10" creationId="{54166FA4-D908-399B-D605-E970D1E0626C}"/>
          </ac:picMkLst>
        </pc:picChg>
      </pc:sldChg>
      <pc:sldChg chg="addSp delSp modSp new del mod">
        <pc:chgData name="Julius Rublack" userId="745d74a4dee6b669" providerId="LiveId" clId="{B44DA51E-2333-4ED4-9414-AD78CA013878}" dt="2023-04-17T07:42:06.271" v="8684" actId="47"/>
        <pc:sldMkLst>
          <pc:docMk/>
          <pc:sldMk cId="2754491181" sldId="276"/>
        </pc:sldMkLst>
        <pc:spChg chg="del">
          <ac:chgData name="Julius Rublack" userId="745d74a4dee6b669" providerId="LiveId" clId="{B44DA51E-2333-4ED4-9414-AD78CA013878}" dt="2023-04-12T06:12:55.687" v="3978" actId="478"/>
          <ac:spMkLst>
            <pc:docMk/>
            <pc:sldMk cId="2754491181" sldId="276"/>
            <ac:spMk id="2" creationId="{FEAC6EF6-7B61-B700-BDEF-5DF6D90EFBFB}"/>
          </ac:spMkLst>
        </pc:spChg>
        <pc:spChg chg="del">
          <ac:chgData name="Julius Rublack" userId="745d74a4dee6b669" providerId="LiveId" clId="{B44DA51E-2333-4ED4-9414-AD78CA013878}" dt="2023-04-12T06:12:54.581" v="3977" actId="478"/>
          <ac:spMkLst>
            <pc:docMk/>
            <pc:sldMk cId="2754491181" sldId="276"/>
            <ac:spMk id="3" creationId="{9A884693-6BFE-57F0-1D73-3F764AB7DAD6}"/>
          </ac:spMkLst>
        </pc:spChg>
        <pc:spChg chg="add mod">
          <ac:chgData name="Julius Rublack" userId="745d74a4dee6b669" providerId="LiveId" clId="{B44DA51E-2333-4ED4-9414-AD78CA013878}" dt="2023-04-12T06:13:34.058" v="3986" actId="208"/>
          <ac:spMkLst>
            <pc:docMk/>
            <pc:sldMk cId="2754491181" sldId="276"/>
            <ac:spMk id="5" creationId="{1A181497-FFBA-0D13-89F2-854024D6D2AD}"/>
          </ac:spMkLst>
        </pc:spChg>
        <pc:spChg chg="add mod">
          <ac:chgData name="Julius Rublack" userId="745d74a4dee6b669" providerId="LiveId" clId="{B44DA51E-2333-4ED4-9414-AD78CA013878}" dt="2023-04-12T06:13:45.503" v="3990" actId="14100"/>
          <ac:spMkLst>
            <pc:docMk/>
            <pc:sldMk cId="2754491181" sldId="276"/>
            <ac:spMk id="6" creationId="{A25DAC0C-F267-D954-E0F6-26AEFD416C80}"/>
          </ac:spMkLst>
        </pc:spChg>
        <pc:spChg chg="add mod">
          <ac:chgData name="Julius Rublack" userId="745d74a4dee6b669" providerId="LiveId" clId="{B44DA51E-2333-4ED4-9414-AD78CA013878}" dt="2023-04-12T06:13:49.079" v="3992" actId="1076"/>
          <ac:spMkLst>
            <pc:docMk/>
            <pc:sldMk cId="2754491181" sldId="276"/>
            <ac:spMk id="7" creationId="{CB5EA667-AA4E-3804-1E97-C6EC992AB7D9}"/>
          </ac:spMkLst>
        </pc:spChg>
        <pc:spChg chg="add mod">
          <ac:chgData name="Julius Rublack" userId="745d74a4dee6b669" providerId="LiveId" clId="{B44DA51E-2333-4ED4-9414-AD78CA013878}" dt="2023-04-12T06:14:09.276" v="3997" actId="207"/>
          <ac:spMkLst>
            <pc:docMk/>
            <pc:sldMk cId="2754491181" sldId="276"/>
            <ac:spMk id="8" creationId="{FA57709D-BFED-8423-36D3-843D5B4C39C7}"/>
          </ac:spMkLst>
        </pc:spChg>
        <pc:spChg chg="add mod">
          <ac:chgData name="Julius Rublack" userId="745d74a4dee6b669" providerId="LiveId" clId="{B44DA51E-2333-4ED4-9414-AD78CA013878}" dt="2023-04-12T06:14:11.571" v="3999" actId="207"/>
          <ac:spMkLst>
            <pc:docMk/>
            <pc:sldMk cId="2754491181" sldId="276"/>
            <ac:spMk id="9" creationId="{75B55004-A199-3FEF-A44F-30CCA1B8D25A}"/>
          </ac:spMkLst>
        </pc:spChg>
        <pc:picChg chg="add mod">
          <ac:chgData name="Julius Rublack" userId="745d74a4dee6b669" providerId="LiveId" clId="{B44DA51E-2333-4ED4-9414-AD78CA013878}" dt="2023-04-12T06:13:06.988" v="3983" actId="1076"/>
          <ac:picMkLst>
            <pc:docMk/>
            <pc:sldMk cId="2754491181" sldId="276"/>
            <ac:picMk id="4" creationId="{9E19BEE9-71AC-31E7-924C-DF4174D9C8E7}"/>
          </ac:picMkLst>
        </pc:picChg>
      </pc:sldChg>
      <pc:sldChg chg="addSp delSp modSp add mod ord">
        <pc:chgData name="Julius Rublack" userId="745d74a4dee6b669" providerId="LiveId" clId="{B44DA51E-2333-4ED4-9414-AD78CA013878}" dt="2023-04-19T12:05:48.749" v="10406" actId="20577"/>
        <pc:sldMkLst>
          <pc:docMk/>
          <pc:sldMk cId="1089413180" sldId="277"/>
        </pc:sldMkLst>
        <pc:spChg chg="add mod">
          <ac:chgData name="Julius Rublack" userId="745d74a4dee6b669" providerId="LiveId" clId="{B44DA51E-2333-4ED4-9414-AD78CA013878}" dt="2023-04-17T10:48:48.503" v="8960" actId="20577"/>
          <ac:spMkLst>
            <pc:docMk/>
            <pc:sldMk cId="1089413180" sldId="277"/>
            <ac:spMk id="2" creationId="{05656AED-8499-438F-A182-EA26B299F67B}"/>
          </ac:spMkLst>
        </pc:spChg>
        <pc:spChg chg="add mod">
          <ac:chgData name="Julius Rublack" userId="745d74a4dee6b669" providerId="LiveId" clId="{B44DA51E-2333-4ED4-9414-AD78CA013878}" dt="2023-04-17T08:04:26.803" v="8764" actId="1076"/>
          <ac:spMkLst>
            <pc:docMk/>
            <pc:sldMk cId="1089413180" sldId="277"/>
            <ac:spMk id="4" creationId="{694275D4-6671-ED3E-F876-04920ABFF6A9}"/>
          </ac:spMkLst>
        </pc:spChg>
        <pc:spChg chg="add mod">
          <ac:chgData name="Julius Rublack" userId="745d74a4dee6b669" providerId="LiveId" clId="{B44DA51E-2333-4ED4-9414-AD78CA013878}" dt="2023-04-17T08:04:32.255" v="8768" actId="20577"/>
          <ac:spMkLst>
            <pc:docMk/>
            <pc:sldMk cId="1089413180" sldId="277"/>
            <ac:spMk id="5" creationId="{060720A2-C17D-4E1E-3BF7-FB71F0BD9A14}"/>
          </ac:spMkLst>
        </pc:spChg>
        <pc:spChg chg="add del mod">
          <ac:chgData name="Julius Rublack" userId="745d74a4dee6b669" providerId="LiveId" clId="{B44DA51E-2333-4ED4-9414-AD78CA013878}" dt="2023-04-19T07:35:11.198" v="9814" actId="478"/>
          <ac:spMkLst>
            <pc:docMk/>
            <pc:sldMk cId="1089413180" sldId="277"/>
            <ac:spMk id="6" creationId="{77AD6CAD-F528-7707-0767-E54D6517769C}"/>
          </ac:spMkLst>
        </pc:spChg>
        <pc:spChg chg="mod">
          <ac:chgData name="Julius Rublack" userId="745d74a4dee6b669" providerId="LiveId" clId="{B44DA51E-2333-4ED4-9414-AD78CA013878}" dt="2023-04-19T12:05:48.749" v="10406" actId="20577"/>
          <ac:spMkLst>
            <pc:docMk/>
            <pc:sldMk cId="1089413180" sldId="277"/>
            <ac:spMk id="7" creationId="{EFC147D2-09BB-734F-446A-3C1C18A9F23A}"/>
          </ac:spMkLst>
        </pc:spChg>
        <pc:spChg chg="mod">
          <ac:chgData name="Julius Rublack" userId="745d74a4dee6b669" providerId="LiveId" clId="{B44DA51E-2333-4ED4-9414-AD78CA013878}" dt="2023-04-17T08:03:54.836" v="8734" actId="1076"/>
          <ac:spMkLst>
            <pc:docMk/>
            <pc:sldMk cId="1089413180" sldId="277"/>
            <ac:spMk id="10" creationId="{F4C864D7-8322-B29D-4156-1CC6B174EC4B}"/>
          </ac:spMkLst>
        </pc:spChg>
        <pc:spChg chg="mod">
          <ac:chgData name="Julius Rublack" userId="745d74a4dee6b669" providerId="LiveId" clId="{B44DA51E-2333-4ED4-9414-AD78CA013878}" dt="2023-04-17T08:05:15.242" v="8783" actId="688"/>
          <ac:spMkLst>
            <pc:docMk/>
            <pc:sldMk cId="1089413180" sldId="277"/>
            <ac:spMk id="11" creationId="{F76E0117-ADF9-DE5D-7F76-36FC0A515C80}"/>
          </ac:spMkLst>
        </pc:spChg>
        <pc:spChg chg="add mod">
          <ac:chgData name="Julius Rublack" userId="745d74a4dee6b669" providerId="LiveId" clId="{B44DA51E-2333-4ED4-9414-AD78CA013878}" dt="2023-04-17T08:05:03.897" v="8776" actId="688"/>
          <ac:spMkLst>
            <pc:docMk/>
            <pc:sldMk cId="1089413180" sldId="277"/>
            <ac:spMk id="12" creationId="{E485C4D6-57EE-3C5B-E157-5EF1A5F9F63B}"/>
          </ac:spMkLst>
        </pc:spChg>
        <pc:spChg chg="mod">
          <ac:chgData name="Julius Rublack" userId="745d74a4dee6b669" providerId="LiveId" clId="{B44DA51E-2333-4ED4-9414-AD78CA013878}" dt="2023-04-17T08:05:17.526" v="8784" actId="1076"/>
          <ac:spMkLst>
            <pc:docMk/>
            <pc:sldMk cId="1089413180" sldId="277"/>
            <ac:spMk id="13" creationId="{60909EDF-DD2C-F4D5-7F22-A2E78C7957EF}"/>
          </ac:spMkLst>
        </pc:spChg>
        <pc:spChg chg="del">
          <ac:chgData name="Julius Rublack" userId="745d74a4dee6b669" providerId="LiveId" clId="{B44DA51E-2333-4ED4-9414-AD78CA013878}" dt="2023-04-17T08:42:17.326" v="8857"/>
          <ac:spMkLst>
            <pc:docMk/>
            <pc:sldMk cId="1089413180" sldId="277"/>
            <ac:spMk id="14" creationId="{C2DF814C-C1E5-808F-28E7-B4D444065A27}"/>
          </ac:spMkLst>
        </pc:spChg>
        <pc:spChg chg="add mod">
          <ac:chgData name="Julius Rublack" userId="745d74a4dee6b669" providerId="LiveId" clId="{B44DA51E-2333-4ED4-9414-AD78CA013878}" dt="2023-04-19T07:35:14.269" v="9817" actId="20577"/>
          <ac:spMkLst>
            <pc:docMk/>
            <pc:sldMk cId="1089413180" sldId="277"/>
            <ac:spMk id="14" creationId="{EA90578C-958B-7211-280F-11FFDBE14B9A}"/>
          </ac:spMkLst>
        </pc:spChg>
        <pc:picChg chg="add mod ord">
          <ac:chgData name="Julius Rublack" userId="745d74a4dee6b669" providerId="LiveId" clId="{B44DA51E-2333-4ED4-9414-AD78CA013878}" dt="2023-04-17T08:05:13.062" v="8782" actId="1076"/>
          <ac:picMkLst>
            <pc:docMk/>
            <pc:sldMk cId="1089413180" sldId="277"/>
            <ac:picMk id="3" creationId="{D59E69E7-372F-C08C-6FBD-70299CC9477A}"/>
          </ac:picMkLst>
        </pc:picChg>
        <pc:picChg chg="del">
          <ac:chgData name="Julius Rublack" userId="745d74a4dee6b669" providerId="LiveId" clId="{B44DA51E-2333-4ED4-9414-AD78CA013878}" dt="2023-04-17T08:03:17.002" v="8718" actId="478"/>
          <ac:picMkLst>
            <pc:docMk/>
            <pc:sldMk cId="1089413180" sldId="277"/>
            <ac:picMk id="6" creationId="{ED40F088-C936-6A60-5386-3417C205FC6A}"/>
          </ac:picMkLst>
        </pc:picChg>
      </pc:sldChg>
      <pc:sldChg chg="addSp delSp modSp new mod ord modNotesTx">
        <pc:chgData name="Julius Rublack" userId="745d74a4dee6b669" providerId="LiveId" clId="{B44DA51E-2333-4ED4-9414-AD78CA013878}" dt="2023-04-23T14:36:35.414" v="11856" actId="6549"/>
        <pc:sldMkLst>
          <pc:docMk/>
          <pc:sldMk cId="3897113919" sldId="278"/>
        </pc:sldMkLst>
        <pc:spChg chg="del">
          <ac:chgData name="Julius Rublack" userId="745d74a4dee6b669" providerId="LiveId" clId="{B44DA51E-2333-4ED4-9414-AD78CA013878}" dt="2023-04-12T06:21:03.550" v="4021" actId="478"/>
          <ac:spMkLst>
            <pc:docMk/>
            <pc:sldMk cId="3897113919" sldId="278"/>
            <ac:spMk id="2" creationId="{B3B0BBC9-7F29-60EA-9122-AAFD46524C6F}"/>
          </ac:spMkLst>
        </pc:spChg>
        <pc:spChg chg="add mod">
          <ac:chgData name="Julius Rublack" userId="745d74a4dee6b669" providerId="LiveId" clId="{B44DA51E-2333-4ED4-9414-AD78CA013878}" dt="2023-04-19T07:34:56.158" v="9806" actId="20577"/>
          <ac:spMkLst>
            <pc:docMk/>
            <pc:sldMk cId="3897113919" sldId="278"/>
            <ac:spMk id="2" creationId="{C6326E69-7C8F-A602-7937-B200A12AA47E}"/>
          </ac:spMkLst>
        </pc:spChg>
        <pc:spChg chg="del">
          <ac:chgData name="Julius Rublack" userId="745d74a4dee6b669" providerId="LiveId" clId="{B44DA51E-2333-4ED4-9414-AD78CA013878}" dt="2023-04-17T08:42:17.326" v="8857"/>
          <ac:spMkLst>
            <pc:docMk/>
            <pc:sldMk cId="3897113919" sldId="278"/>
            <ac:spMk id="2" creationId="{E9506741-AE2B-DA61-BF8E-E5363C7F8C75}"/>
          </ac:spMkLst>
        </pc:spChg>
        <pc:spChg chg="del">
          <ac:chgData name="Julius Rublack" userId="745d74a4dee6b669" providerId="LiveId" clId="{B44DA51E-2333-4ED4-9414-AD78CA013878}" dt="2023-04-12T06:28:19.136" v="4105" actId="478"/>
          <ac:spMkLst>
            <pc:docMk/>
            <pc:sldMk cId="3897113919" sldId="278"/>
            <ac:spMk id="3" creationId="{3E5335F7-EB37-0FE5-CCC8-C5EFCD7BF1E3}"/>
          </ac:spMkLst>
        </pc:spChg>
        <pc:spChg chg="add mod">
          <ac:chgData name="Julius Rublack" userId="745d74a4dee6b669" providerId="LiveId" clId="{B44DA51E-2333-4ED4-9414-AD78CA013878}" dt="2023-04-19T10:49:08.522" v="10332" actId="20577"/>
          <ac:spMkLst>
            <pc:docMk/>
            <pc:sldMk cId="3897113919" sldId="278"/>
            <ac:spMk id="5" creationId="{08FDC27D-3B37-E2BF-CCA1-B452470FA41B}"/>
          </ac:spMkLst>
        </pc:spChg>
        <pc:spChg chg="add mod">
          <ac:chgData name="Julius Rublack" userId="745d74a4dee6b669" providerId="LiveId" clId="{B44DA51E-2333-4ED4-9414-AD78CA013878}" dt="2023-04-19T11:15:51.875" v="10345" actId="20577"/>
          <ac:spMkLst>
            <pc:docMk/>
            <pc:sldMk cId="3897113919" sldId="278"/>
            <ac:spMk id="6" creationId="{E1DBF364-819F-5F08-4E41-3D41EC9AF6B4}"/>
          </ac:spMkLst>
        </pc:spChg>
        <pc:spChg chg="add mod">
          <ac:chgData name="Julius Rublack" userId="745d74a4dee6b669" providerId="LiveId" clId="{B44DA51E-2333-4ED4-9414-AD78CA013878}" dt="2023-04-17T06:27:01.123" v="8433" actId="208"/>
          <ac:spMkLst>
            <pc:docMk/>
            <pc:sldMk cId="3897113919" sldId="278"/>
            <ac:spMk id="7" creationId="{D79C34BF-4FCE-0467-FBF5-AED3C393AC6E}"/>
          </ac:spMkLst>
        </pc:spChg>
        <pc:spChg chg="add mod">
          <ac:chgData name="Julius Rublack" userId="745d74a4dee6b669" providerId="LiveId" clId="{B44DA51E-2333-4ED4-9414-AD78CA013878}" dt="2023-04-12T07:08:03.548" v="4554" actId="1076"/>
          <ac:spMkLst>
            <pc:docMk/>
            <pc:sldMk cId="3897113919" sldId="278"/>
            <ac:spMk id="8" creationId="{FD1C99B0-EB1D-E8AD-FD80-1A8F7603555D}"/>
          </ac:spMkLst>
        </pc:spChg>
        <pc:spChg chg="add mod">
          <ac:chgData name="Julius Rublack" userId="745d74a4dee6b669" providerId="LiveId" clId="{B44DA51E-2333-4ED4-9414-AD78CA013878}" dt="2023-04-12T07:08:24.128" v="4557" actId="1076"/>
          <ac:spMkLst>
            <pc:docMk/>
            <pc:sldMk cId="3897113919" sldId="278"/>
            <ac:spMk id="9" creationId="{AD6801B3-089E-992A-21E1-CB93C81ACAD4}"/>
          </ac:spMkLst>
        </pc:spChg>
        <pc:spChg chg="add mod">
          <ac:chgData name="Julius Rublack" userId="745d74a4dee6b669" providerId="LiveId" clId="{B44DA51E-2333-4ED4-9414-AD78CA013878}" dt="2023-04-17T06:27:01.123" v="8433" actId="208"/>
          <ac:spMkLst>
            <pc:docMk/>
            <pc:sldMk cId="3897113919" sldId="278"/>
            <ac:spMk id="10" creationId="{E98D3406-F852-D01A-2CE6-6FD63E72C956}"/>
          </ac:spMkLst>
        </pc:spChg>
        <pc:spChg chg="add mod">
          <ac:chgData name="Julius Rublack" userId="745d74a4dee6b669" providerId="LiveId" clId="{B44DA51E-2333-4ED4-9414-AD78CA013878}" dt="2023-04-12T07:05:35.662" v="4392" actId="207"/>
          <ac:spMkLst>
            <pc:docMk/>
            <pc:sldMk cId="3897113919" sldId="278"/>
            <ac:spMk id="11" creationId="{A25E614F-B964-CCB9-AA93-F22D4A5FBCEA}"/>
          </ac:spMkLst>
        </pc:spChg>
        <pc:spChg chg="add mod">
          <ac:chgData name="Julius Rublack" userId="745d74a4dee6b669" providerId="LiveId" clId="{B44DA51E-2333-4ED4-9414-AD78CA013878}" dt="2023-04-12T07:09:30.129" v="4564"/>
          <ac:spMkLst>
            <pc:docMk/>
            <pc:sldMk cId="3897113919" sldId="278"/>
            <ac:spMk id="12" creationId="{2CF62D8F-3FDD-D899-3EC0-29FE24C90E10}"/>
          </ac:spMkLst>
        </pc:spChg>
        <pc:spChg chg="add mod">
          <ac:chgData name="Julius Rublack" userId="745d74a4dee6b669" providerId="LiveId" clId="{B44DA51E-2333-4ED4-9414-AD78CA013878}" dt="2023-04-12T07:11:13.667" v="4565"/>
          <ac:spMkLst>
            <pc:docMk/>
            <pc:sldMk cId="3897113919" sldId="278"/>
            <ac:spMk id="13" creationId="{B418B720-87C1-372C-643C-C8E25759DE5E}"/>
          </ac:spMkLst>
        </pc:spChg>
        <pc:picChg chg="add mod">
          <ac:chgData name="Julius Rublack" userId="745d74a4dee6b669" providerId="LiveId" clId="{B44DA51E-2333-4ED4-9414-AD78CA013878}" dt="2023-04-12T06:21:03.831" v="4022"/>
          <ac:picMkLst>
            <pc:docMk/>
            <pc:sldMk cId="3897113919" sldId="278"/>
            <ac:picMk id="4" creationId="{BA79E974-E87A-EEFC-6FD7-83F7CB03C059}"/>
          </ac:picMkLst>
        </pc:picChg>
        <pc:picChg chg="add mod">
          <ac:chgData name="Julius Rublack" userId="745d74a4dee6b669" providerId="LiveId" clId="{B44DA51E-2333-4ED4-9414-AD78CA013878}" dt="2023-04-12T06:42:22.821" v="4174" actId="1076"/>
          <ac:picMkLst>
            <pc:docMk/>
            <pc:sldMk cId="3897113919" sldId="278"/>
            <ac:picMk id="1026" creationId="{99DE7862-8094-5398-1054-D5EA69DD55DE}"/>
          </ac:picMkLst>
        </pc:picChg>
        <pc:picChg chg="add mod">
          <ac:chgData name="Julius Rublack" userId="745d74a4dee6b669" providerId="LiveId" clId="{B44DA51E-2333-4ED4-9414-AD78CA013878}" dt="2023-04-12T07:08:26.333" v="4558" actId="1076"/>
          <ac:picMkLst>
            <pc:docMk/>
            <pc:sldMk cId="3897113919" sldId="278"/>
            <ac:picMk id="1028" creationId="{D26EC33D-3F5F-69B9-EE83-35C23CAB3047}"/>
          </ac:picMkLst>
        </pc:picChg>
      </pc:sldChg>
      <pc:sldChg chg="addSp delSp modSp new mod ord modAnim modShow modNotesTx">
        <pc:chgData name="Julius Rublack" userId="745d74a4dee6b669" providerId="LiveId" clId="{B44DA51E-2333-4ED4-9414-AD78CA013878}" dt="2023-04-17T08:42:17.326" v="8857"/>
        <pc:sldMkLst>
          <pc:docMk/>
          <pc:sldMk cId="244289758" sldId="279"/>
        </pc:sldMkLst>
        <pc:spChg chg="del">
          <ac:chgData name="Julius Rublack" userId="745d74a4dee6b669" providerId="LiveId" clId="{B44DA51E-2333-4ED4-9414-AD78CA013878}" dt="2023-04-13T06:46:32.747" v="5033" actId="478"/>
          <ac:spMkLst>
            <pc:docMk/>
            <pc:sldMk cId="244289758" sldId="279"/>
            <ac:spMk id="2" creationId="{0421BC75-9E2D-B078-494C-A397CAE4ACA6}"/>
          </ac:spMkLst>
        </pc:spChg>
        <pc:spChg chg="del">
          <ac:chgData name="Julius Rublack" userId="745d74a4dee6b669" providerId="LiveId" clId="{B44DA51E-2333-4ED4-9414-AD78CA013878}" dt="2023-04-17T08:42:17.326" v="8857"/>
          <ac:spMkLst>
            <pc:docMk/>
            <pc:sldMk cId="244289758" sldId="279"/>
            <ac:spMk id="2" creationId="{AF33044F-D5C9-1453-3F99-CD6AA8BB2D32}"/>
          </ac:spMkLst>
        </pc:spChg>
        <pc:spChg chg="del">
          <ac:chgData name="Julius Rublack" userId="745d74a4dee6b669" providerId="LiveId" clId="{B44DA51E-2333-4ED4-9414-AD78CA013878}" dt="2023-04-13T06:47:41.389" v="5120" actId="478"/>
          <ac:spMkLst>
            <pc:docMk/>
            <pc:sldMk cId="244289758" sldId="279"/>
            <ac:spMk id="3" creationId="{EF7A912D-9664-ECFE-101C-5A0F1E9FDB0F}"/>
          </ac:spMkLst>
        </pc:spChg>
        <pc:spChg chg="add mod">
          <ac:chgData name="Julius Rublack" userId="745d74a4dee6b669" providerId="LiveId" clId="{B44DA51E-2333-4ED4-9414-AD78CA013878}" dt="2023-04-14T07:05:58.910" v="7037" actId="1076"/>
          <ac:spMkLst>
            <pc:docMk/>
            <pc:sldMk cId="244289758" sldId="279"/>
            <ac:spMk id="4" creationId="{2A7A9031-4B87-5953-0321-39AE1894AAAE}"/>
          </ac:spMkLst>
        </pc:spChg>
        <pc:spChg chg="add mod">
          <ac:chgData name="Julius Rublack" userId="745d74a4dee6b669" providerId="LiveId" clId="{B44DA51E-2333-4ED4-9414-AD78CA013878}" dt="2023-04-13T07:21:46.818" v="5445" actId="14100"/>
          <ac:spMkLst>
            <pc:docMk/>
            <pc:sldMk cId="244289758" sldId="279"/>
            <ac:spMk id="14" creationId="{F30C8CE2-B83A-0715-99B3-838B4837C5C8}"/>
          </ac:spMkLst>
        </pc:spChg>
        <pc:spChg chg="add del mod">
          <ac:chgData name="Julius Rublack" userId="745d74a4dee6b669" providerId="LiveId" clId="{B44DA51E-2333-4ED4-9414-AD78CA013878}" dt="2023-04-13T08:12:45.459" v="5640" actId="478"/>
          <ac:spMkLst>
            <pc:docMk/>
            <pc:sldMk cId="244289758" sldId="279"/>
            <ac:spMk id="15" creationId="{1E865A08-A200-D589-B411-8197943B4E72}"/>
          </ac:spMkLst>
        </pc:spChg>
        <pc:spChg chg="add mod">
          <ac:chgData name="Julius Rublack" userId="745d74a4dee6b669" providerId="LiveId" clId="{B44DA51E-2333-4ED4-9414-AD78CA013878}" dt="2023-04-13T07:14:59.122" v="5252"/>
          <ac:spMkLst>
            <pc:docMk/>
            <pc:sldMk cId="244289758" sldId="279"/>
            <ac:spMk id="16" creationId="{427DA234-8E94-81D1-EBA1-A9FC17A5B850}"/>
          </ac:spMkLst>
        </pc:spChg>
        <pc:spChg chg="add del mod">
          <ac:chgData name="Julius Rublack" userId="745d74a4dee6b669" providerId="LiveId" clId="{B44DA51E-2333-4ED4-9414-AD78CA013878}" dt="2023-04-13T08:12:45.459" v="5640" actId="478"/>
          <ac:spMkLst>
            <pc:docMk/>
            <pc:sldMk cId="244289758" sldId="279"/>
            <ac:spMk id="17" creationId="{A8008C8F-4332-D081-C7A8-4E5DACD2E1ED}"/>
          </ac:spMkLst>
        </pc:spChg>
        <pc:spChg chg="add del mod">
          <ac:chgData name="Julius Rublack" userId="745d74a4dee6b669" providerId="LiveId" clId="{B44DA51E-2333-4ED4-9414-AD78CA013878}" dt="2023-04-13T07:21:26.949" v="5434"/>
          <ac:spMkLst>
            <pc:docMk/>
            <pc:sldMk cId="244289758" sldId="279"/>
            <ac:spMk id="18" creationId="{966044AC-351A-9199-6725-B7D0E5DD6C75}"/>
          </ac:spMkLst>
        </pc:spChg>
        <pc:spChg chg="add mod">
          <ac:chgData name="Julius Rublack" userId="745d74a4dee6b669" providerId="LiveId" clId="{B44DA51E-2333-4ED4-9414-AD78CA013878}" dt="2023-04-13T07:24:09.724" v="5480" actId="207"/>
          <ac:spMkLst>
            <pc:docMk/>
            <pc:sldMk cId="244289758" sldId="279"/>
            <ac:spMk id="19" creationId="{25A590B6-84D2-6000-34BB-59075E564C38}"/>
          </ac:spMkLst>
        </pc:spChg>
        <pc:spChg chg="add mod">
          <ac:chgData name="Julius Rublack" userId="745d74a4dee6b669" providerId="LiveId" clId="{B44DA51E-2333-4ED4-9414-AD78CA013878}" dt="2023-04-13T07:25:14.769" v="5484" actId="1076"/>
          <ac:spMkLst>
            <pc:docMk/>
            <pc:sldMk cId="244289758" sldId="279"/>
            <ac:spMk id="20" creationId="{BCB5DF49-B62A-A99F-F26C-09B1CEF4C4CF}"/>
          </ac:spMkLst>
        </pc:spChg>
        <pc:spChg chg="add mod">
          <ac:chgData name="Julius Rublack" userId="745d74a4dee6b669" providerId="LiveId" clId="{B44DA51E-2333-4ED4-9414-AD78CA013878}" dt="2023-04-13T07:25:08.951" v="5483" actId="1076"/>
          <ac:spMkLst>
            <pc:docMk/>
            <pc:sldMk cId="244289758" sldId="279"/>
            <ac:spMk id="21" creationId="{05D256AB-F2D2-4060-193A-BCA499651A33}"/>
          </ac:spMkLst>
        </pc:spChg>
        <pc:spChg chg="add mod">
          <ac:chgData name="Julius Rublack" userId="745d74a4dee6b669" providerId="LiveId" clId="{B44DA51E-2333-4ED4-9414-AD78CA013878}" dt="2023-04-13T07:22:21.620" v="5450"/>
          <ac:spMkLst>
            <pc:docMk/>
            <pc:sldMk cId="244289758" sldId="279"/>
            <ac:spMk id="22" creationId="{6467BBFB-223C-41BB-1477-DED8C549757C}"/>
          </ac:spMkLst>
        </pc:spChg>
        <pc:spChg chg="add mod">
          <ac:chgData name="Julius Rublack" userId="745d74a4dee6b669" providerId="LiveId" clId="{B44DA51E-2333-4ED4-9414-AD78CA013878}" dt="2023-04-13T07:22:21.620" v="5450"/>
          <ac:spMkLst>
            <pc:docMk/>
            <pc:sldMk cId="244289758" sldId="279"/>
            <ac:spMk id="23" creationId="{36EDC152-1BDC-AE06-C5AB-C646783D1358}"/>
          </ac:spMkLst>
        </pc:spChg>
        <pc:spChg chg="add mod">
          <ac:chgData name="Julius Rublack" userId="745d74a4dee6b669" providerId="LiveId" clId="{B44DA51E-2333-4ED4-9414-AD78CA013878}" dt="2023-04-13T08:12:45.723" v="5641"/>
          <ac:spMkLst>
            <pc:docMk/>
            <pc:sldMk cId="244289758" sldId="279"/>
            <ac:spMk id="24" creationId="{06858F2C-A08F-E61C-A772-B260D1932A34}"/>
          </ac:spMkLst>
        </pc:spChg>
        <pc:spChg chg="add mod">
          <ac:chgData name="Julius Rublack" userId="745d74a4dee6b669" providerId="LiveId" clId="{B44DA51E-2333-4ED4-9414-AD78CA013878}" dt="2023-04-13T08:12:45.723" v="5641"/>
          <ac:spMkLst>
            <pc:docMk/>
            <pc:sldMk cId="244289758" sldId="279"/>
            <ac:spMk id="25" creationId="{A9258286-61EA-A7A7-B370-7DE7E59A8B5D}"/>
          </ac:spMkLst>
        </pc:spChg>
        <pc:picChg chg="add mod">
          <ac:chgData name="Julius Rublack" userId="745d74a4dee6b669" providerId="LiveId" clId="{B44DA51E-2333-4ED4-9414-AD78CA013878}" dt="2023-04-13T06:46:33.500" v="5034"/>
          <ac:picMkLst>
            <pc:docMk/>
            <pc:sldMk cId="244289758" sldId="279"/>
            <ac:picMk id="5" creationId="{16390661-5A89-8B31-0541-FDF4FFAEA892}"/>
          </ac:picMkLst>
        </pc:picChg>
        <pc:picChg chg="add del mod">
          <ac:chgData name="Julius Rublack" userId="745d74a4dee6b669" providerId="LiveId" clId="{B44DA51E-2333-4ED4-9414-AD78CA013878}" dt="2023-04-13T06:58:21.701" v="5126" actId="478"/>
          <ac:picMkLst>
            <pc:docMk/>
            <pc:sldMk cId="244289758" sldId="279"/>
            <ac:picMk id="7" creationId="{80F42443-900F-BB1C-F1E4-E34820CD30B7}"/>
          </ac:picMkLst>
        </pc:picChg>
        <pc:picChg chg="add mod">
          <ac:chgData name="Julius Rublack" userId="745d74a4dee6b669" providerId="LiveId" clId="{B44DA51E-2333-4ED4-9414-AD78CA013878}" dt="2023-04-13T06:58:27.425" v="5129" actId="1076"/>
          <ac:picMkLst>
            <pc:docMk/>
            <pc:sldMk cId="244289758" sldId="279"/>
            <ac:picMk id="9" creationId="{E55714DE-FD40-7458-FB5A-158149E660DF}"/>
          </ac:picMkLst>
        </pc:picChg>
        <pc:picChg chg="add del mod">
          <ac:chgData name="Julius Rublack" userId="745d74a4dee6b669" providerId="LiveId" clId="{B44DA51E-2333-4ED4-9414-AD78CA013878}" dt="2023-04-13T07:09:10.359" v="5144" actId="478"/>
          <ac:picMkLst>
            <pc:docMk/>
            <pc:sldMk cId="244289758" sldId="279"/>
            <ac:picMk id="11" creationId="{D976C000-8E1D-4934-CB26-48F0CAC9BC13}"/>
          </ac:picMkLst>
        </pc:picChg>
        <pc:picChg chg="add mod">
          <ac:chgData name="Julius Rublack" userId="745d74a4dee6b669" providerId="LiveId" clId="{B44DA51E-2333-4ED4-9414-AD78CA013878}" dt="2023-04-13T07:09:54.388" v="5150" actId="1076"/>
          <ac:picMkLst>
            <pc:docMk/>
            <pc:sldMk cId="244289758" sldId="279"/>
            <ac:picMk id="13" creationId="{91AD9C71-826B-DB6E-E5EA-81AB89213539}"/>
          </ac:picMkLst>
        </pc:picChg>
      </pc:sldChg>
      <pc:sldChg chg="addSp delSp modSp add mod ord modAnim modShow">
        <pc:chgData name="Julius Rublack" userId="745d74a4dee6b669" providerId="LiveId" clId="{B44DA51E-2333-4ED4-9414-AD78CA013878}" dt="2023-04-17T08:42:17.326" v="8857"/>
        <pc:sldMkLst>
          <pc:docMk/>
          <pc:sldMk cId="709511344" sldId="280"/>
        </pc:sldMkLst>
        <pc:spChg chg="del">
          <ac:chgData name="Julius Rublack" userId="745d74a4dee6b669" providerId="LiveId" clId="{B44DA51E-2333-4ED4-9414-AD78CA013878}" dt="2023-04-17T08:42:17.326" v="8857"/>
          <ac:spMkLst>
            <pc:docMk/>
            <pc:sldMk cId="709511344" sldId="280"/>
            <ac:spMk id="2" creationId="{991F39C6-B322-B721-7F85-2A70F6057090}"/>
          </ac:spMkLst>
        </pc:spChg>
        <pc:spChg chg="mod">
          <ac:chgData name="Julius Rublack" userId="745d74a4dee6b669" providerId="LiveId" clId="{B44DA51E-2333-4ED4-9414-AD78CA013878}" dt="2023-04-13T07:14:44.896" v="5250" actId="1076"/>
          <ac:spMkLst>
            <pc:docMk/>
            <pc:sldMk cId="709511344" sldId="280"/>
            <ac:spMk id="4" creationId="{2A7A9031-4B87-5953-0321-39AE1894AAAE}"/>
          </ac:spMkLst>
        </pc:spChg>
        <pc:spChg chg="add mod">
          <ac:chgData name="Julius Rublack" userId="745d74a4dee6b669" providerId="LiveId" clId="{B44DA51E-2333-4ED4-9414-AD78CA013878}" dt="2023-04-13T07:13:43.751" v="5244" actId="1076"/>
          <ac:spMkLst>
            <pc:docMk/>
            <pc:sldMk cId="709511344" sldId="280"/>
            <ac:spMk id="6" creationId="{E716826A-BF50-0D47-510D-50829CA4D061}"/>
          </ac:spMkLst>
        </pc:spChg>
        <pc:spChg chg="add mod">
          <ac:chgData name="Julius Rublack" userId="745d74a4dee6b669" providerId="LiveId" clId="{B44DA51E-2333-4ED4-9414-AD78CA013878}" dt="2023-04-13T07:23:33.257" v="5474" actId="1076"/>
          <ac:spMkLst>
            <pc:docMk/>
            <pc:sldMk cId="709511344" sldId="280"/>
            <ac:spMk id="7" creationId="{DA294D3C-4040-186C-6497-2646E1B0ED51}"/>
          </ac:spMkLst>
        </pc:spChg>
        <pc:spChg chg="add mod">
          <ac:chgData name="Julius Rublack" userId="745d74a4dee6b669" providerId="LiveId" clId="{B44DA51E-2333-4ED4-9414-AD78CA013878}" dt="2023-04-13T07:23:16.397" v="5470" actId="1076"/>
          <ac:spMkLst>
            <pc:docMk/>
            <pc:sldMk cId="709511344" sldId="280"/>
            <ac:spMk id="8" creationId="{1CBA6AFE-51E0-3043-DE91-A18924F2E04B}"/>
          </ac:spMkLst>
        </pc:spChg>
        <pc:spChg chg="add del mod">
          <ac:chgData name="Julius Rublack" userId="745d74a4dee6b669" providerId="LiveId" clId="{B44DA51E-2333-4ED4-9414-AD78CA013878}" dt="2023-04-13T07:23:21.754" v="5472" actId="478"/>
          <ac:spMkLst>
            <pc:docMk/>
            <pc:sldMk cId="709511344" sldId="280"/>
            <ac:spMk id="10" creationId="{C9A2FE67-A69C-2AE7-C784-0E820EBDD67E}"/>
          </ac:spMkLst>
        </pc:spChg>
        <pc:spChg chg="add mod">
          <ac:chgData name="Julius Rublack" userId="745d74a4dee6b669" providerId="LiveId" clId="{B44DA51E-2333-4ED4-9414-AD78CA013878}" dt="2023-04-13T07:16:11.905" v="5273" actId="1076"/>
          <ac:spMkLst>
            <pc:docMk/>
            <pc:sldMk cId="709511344" sldId="280"/>
            <ac:spMk id="12" creationId="{C80DA743-D5E6-DD20-BED1-0BAC710B22C4}"/>
          </ac:spMkLst>
        </pc:spChg>
        <pc:spChg chg="add mod">
          <ac:chgData name="Julius Rublack" userId="745d74a4dee6b669" providerId="LiveId" clId="{B44DA51E-2333-4ED4-9414-AD78CA013878}" dt="2023-04-13T07:16:07.134" v="5272" actId="1076"/>
          <ac:spMkLst>
            <pc:docMk/>
            <pc:sldMk cId="709511344" sldId="280"/>
            <ac:spMk id="13" creationId="{EA45389B-521D-DFE3-27AB-F32AE8D87391}"/>
          </ac:spMkLst>
        </pc:spChg>
        <pc:spChg chg="add mod">
          <ac:chgData name="Julius Rublack" userId="745d74a4dee6b669" providerId="LiveId" clId="{B44DA51E-2333-4ED4-9414-AD78CA013878}" dt="2023-04-13T07:16:32.687" v="5275" actId="1076"/>
          <ac:spMkLst>
            <pc:docMk/>
            <pc:sldMk cId="709511344" sldId="280"/>
            <ac:spMk id="14" creationId="{2154EF64-6F9A-755C-1412-92B33AAD64D7}"/>
          </ac:spMkLst>
        </pc:spChg>
        <pc:spChg chg="add mod">
          <ac:chgData name="Julius Rublack" userId="745d74a4dee6b669" providerId="LiveId" clId="{B44DA51E-2333-4ED4-9414-AD78CA013878}" dt="2023-04-13T07:16:32.687" v="5275" actId="1076"/>
          <ac:spMkLst>
            <pc:docMk/>
            <pc:sldMk cId="709511344" sldId="280"/>
            <ac:spMk id="15" creationId="{E17CC48C-DBE5-8DFF-BEA1-24D211BAE641}"/>
          </ac:spMkLst>
        </pc:spChg>
        <pc:spChg chg="add mod">
          <ac:chgData name="Julius Rublack" userId="745d74a4dee6b669" providerId="LiveId" clId="{B44DA51E-2333-4ED4-9414-AD78CA013878}" dt="2023-04-13T07:23:41.213" v="5479" actId="20577"/>
          <ac:spMkLst>
            <pc:docMk/>
            <pc:sldMk cId="709511344" sldId="280"/>
            <ac:spMk id="16" creationId="{2342ED46-9539-4A5C-CAC9-61B90B919AD3}"/>
          </ac:spMkLst>
        </pc:spChg>
        <pc:picChg chg="add mod">
          <ac:chgData name="Julius Rublack" userId="745d74a4dee6b669" providerId="LiveId" clId="{B44DA51E-2333-4ED4-9414-AD78CA013878}" dt="2023-04-13T07:10:24.691" v="5152" actId="14100"/>
          <ac:picMkLst>
            <pc:docMk/>
            <pc:sldMk cId="709511344" sldId="280"/>
            <ac:picMk id="3" creationId="{FD890001-745A-0C99-A352-68A12B65216A}"/>
          </ac:picMkLst>
        </pc:picChg>
        <pc:picChg chg="mod">
          <ac:chgData name="Julius Rublack" userId="745d74a4dee6b669" providerId="LiveId" clId="{B44DA51E-2333-4ED4-9414-AD78CA013878}" dt="2023-04-13T07:15:34.644" v="5264" actId="1076"/>
          <ac:picMkLst>
            <pc:docMk/>
            <pc:sldMk cId="709511344" sldId="280"/>
            <ac:picMk id="9" creationId="{E55714DE-FD40-7458-FB5A-158149E660DF}"/>
          </ac:picMkLst>
        </pc:picChg>
        <pc:picChg chg="del">
          <ac:chgData name="Julius Rublack" userId="745d74a4dee6b669" providerId="LiveId" clId="{B44DA51E-2333-4ED4-9414-AD78CA013878}" dt="2023-04-13T07:06:08.125" v="5138" actId="478"/>
          <ac:picMkLst>
            <pc:docMk/>
            <pc:sldMk cId="709511344" sldId="280"/>
            <ac:picMk id="11" creationId="{D976C000-8E1D-4934-CB26-48F0CAC9BC13}"/>
          </ac:picMkLst>
        </pc:picChg>
      </pc:sldChg>
      <pc:sldChg chg="addSp delSp modSp new mod">
        <pc:chgData name="Julius Rublack" userId="745d74a4dee6b669" providerId="LiveId" clId="{B44DA51E-2333-4ED4-9414-AD78CA013878}" dt="2023-04-14T09:24:43.887" v="8155" actId="1076"/>
        <pc:sldMkLst>
          <pc:docMk/>
          <pc:sldMk cId="753491320" sldId="281"/>
        </pc:sldMkLst>
        <pc:spChg chg="del">
          <ac:chgData name="Julius Rublack" userId="745d74a4dee6b669" providerId="LiveId" clId="{B44DA51E-2333-4ED4-9414-AD78CA013878}" dt="2023-04-13T07:26:35.194" v="5489" actId="478"/>
          <ac:spMkLst>
            <pc:docMk/>
            <pc:sldMk cId="753491320" sldId="281"/>
            <ac:spMk id="2" creationId="{51203D5E-9CAE-0D52-AECF-F82744C4CECC}"/>
          </ac:spMkLst>
        </pc:spChg>
        <pc:spChg chg="del">
          <ac:chgData name="Julius Rublack" userId="745d74a4dee6b669" providerId="LiveId" clId="{B44DA51E-2333-4ED4-9414-AD78CA013878}" dt="2023-04-13T07:39:19.724" v="5550" actId="478"/>
          <ac:spMkLst>
            <pc:docMk/>
            <pc:sldMk cId="753491320" sldId="281"/>
            <ac:spMk id="3" creationId="{CBA3DF4D-D848-58C5-922A-1B6515BD6BCD}"/>
          </ac:spMkLst>
        </pc:spChg>
        <pc:spChg chg="add del mod">
          <ac:chgData name="Julius Rublack" userId="745d74a4dee6b669" providerId="LiveId" clId="{B44DA51E-2333-4ED4-9414-AD78CA013878}" dt="2023-04-13T07:26:33.271" v="5488"/>
          <ac:spMkLst>
            <pc:docMk/>
            <pc:sldMk cId="753491320" sldId="281"/>
            <ac:spMk id="4" creationId="{E916BA6B-5595-FE89-52B5-832A33724EDC}"/>
          </ac:spMkLst>
        </pc:spChg>
        <pc:spChg chg="add mod">
          <ac:chgData name="Julius Rublack" userId="745d74a4dee6b669" providerId="LiveId" clId="{B44DA51E-2333-4ED4-9414-AD78CA013878}" dt="2023-04-13T09:26:34.922" v="6366" actId="1076"/>
          <ac:spMkLst>
            <pc:docMk/>
            <pc:sldMk cId="753491320" sldId="281"/>
            <ac:spMk id="6" creationId="{F174232F-A5F3-5945-4682-B10300985413}"/>
          </ac:spMkLst>
        </pc:spChg>
        <pc:spChg chg="add del mod">
          <ac:chgData name="Julius Rublack" userId="745d74a4dee6b669" providerId="LiveId" clId="{B44DA51E-2333-4ED4-9414-AD78CA013878}" dt="2023-04-13T08:50:24.846" v="5848" actId="478"/>
          <ac:spMkLst>
            <pc:docMk/>
            <pc:sldMk cId="753491320" sldId="281"/>
            <ac:spMk id="19" creationId="{3640DA3C-9A28-1E4F-E172-78A0A3A183EB}"/>
          </ac:spMkLst>
        </pc:spChg>
        <pc:spChg chg="add del mod">
          <ac:chgData name="Julius Rublack" userId="745d74a4dee6b669" providerId="LiveId" clId="{B44DA51E-2333-4ED4-9414-AD78CA013878}" dt="2023-04-13T08:50:24.846" v="5848" actId="478"/>
          <ac:spMkLst>
            <pc:docMk/>
            <pc:sldMk cId="753491320" sldId="281"/>
            <ac:spMk id="20" creationId="{6B417521-D174-68EC-EA1B-DB5B3C65F427}"/>
          </ac:spMkLst>
        </pc:spChg>
        <pc:spChg chg="add mod">
          <ac:chgData name="Julius Rublack" userId="745d74a4dee6b669" providerId="LiveId" clId="{B44DA51E-2333-4ED4-9414-AD78CA013878}" dt="2023-04-13T08:50:54.379" v="5856" actId="208"/>
          <ac:spMkLst>
            <pc:docMk/>
            <pc:sldMk cId="753491320" sldId="281"/>
            <ac:spMk id="21" creationId="{2A22B80F-0CFA-400E-0C39-F25F1F837A10}"/>
          </ac:spMkLst>
        </pc:spChg>
        <pc:spChg chg="add del mod">
          <ac:chgData name="Julius Rublack" userId="745d74a4dee6b669" providerId="LiveId" clId="{B44DA51E-2333-4ED4-9414-AD78CA013878}" dt="2023-04-13T08:50:24.846" v="5848" actId="478"/>
          <ac:spMkLst>
            <pc:docMk/>
            <pc:sldMk cId="753491320" sldId="281"/>
            <ac:spMk id="22" creationId="{C5F35345-43DC-9C13-A0AA-87663F79CF8A}"/>
          </ac:spMkLst>
        </pc:spChg>
        <pc:spChg chg="add del mod">
          <ac:chgData name="Julius Rublack" userId="745d74a4dee6b669" providerId="LiveId" clId="{B44DA51E-2333-4ED4-9414-AD78CA013878}" dt="2023-04-13T08:50:24.846" v="5848" actId="478"/>
          <ac:spMkLst>
            <pc:docMk/>
            <pc:sldMk cId="753491320" sldId="281"/>
            <ac:spMk id="23" creationId="{55302B65-3E93-8C32-17C2-36C20DDD58AF}"/>
          </ac:spMkLst>
        </pc:spChg>
        <pc:spChg chg="add del mod">
          <ac:chgData name="Julius Rublack" userId="745d74a4dee6b669" providerId="LiveId" clId="{B44DA51E-2333-4ED4-9414-AD78CA013878}" dt="2023-04-13T09:14:12.444" v="5961" actId="478"/>
          <ac:spMkLst>
            <pc:docMk/>
            <pc:sldMk cId="753491320" sldId="281"/>
            <ac:spMk id="24" creationId="{018EE974-B41A-AA94-7F14-512E07AF77B9}"/>
          </ac:spMkLst>
        </pc:spChg>
        <pc:spChg chg="add del mod">
          <ac:chgData name="Julius Rublack" userId="745d74a4dee6b669" providerId="LiveId" clId="{B44DA51E-2333-4ED4-9414-AD78CA013878}" dt="2023-04-13T08:50:24.846" v="5848" actId="478"/>
          <ac:spMkLst>
            <pc:docMk/>
            <pc:sldMk cId="753491320" sldId="281"/>
            <ac:spMk id="25" creationId="{B80D95EB-11F9-B747-B930-BDE51836F91D}"/>
          </ac:spMkLst>
        </pc:spChg>
        <pc:spChg chg="add del mod">
          <ac:chgData name="Julius Rublack" userId="745d74a4dee6b669" providerId="LiveId" clId="{B44DA51E-2333-4ED4-9414-AD78CA013878}" dt="2023-04-13T08:50:24.846" v="5848" actId="478"/>
          <ac:spMkLst>
            <pc:docMk/>
            <pc:sldMk cId="753491320" sldId="281"/>
            <ac:spMk id="26" creationId="{56200B56-00DC-133A-E57D-A48B4E18A0E4}"/>
          </ac:spMkLst>
        </pc:spChg>
        <pc:spChg chg="add mod">
          <ac:chgData name="Julius Rublack" userId="745d74a4dee6b669" providerId="LiveId" clId="{B44DA51E-2333-4ED4-9414-AD78CA013878}" dt="2023-04-13T08:51:18.348" v="5865" actId="207"/>
          <ac:spMkLst>
            <pc:docMk/>
            <pc:sldMk cId="753491320" sldId="281"/>
            <ac:spMk id="27" creationId="{13E41D48-BAB3-0516-86D2-DFBD5E537552}"/>
          </ac:spMkLst>
        </pc:spChg>
        <pc:spChg chg="add mod">
          <ac:chgData name="Julius Rublack" userId="745d74a4dee6b669" providerId="LiveId" clId="{B44DA51E-2333-4ED4-9414-AD78CA013878}" dt="2023-04-13T08:51:52.337" v="5874" actId="1076"/>
          <ac:spMkLst>
            <pc:docMk/>
            <pc:sldMk cId="753491320" sldId="281"/>
            <ac:spMk id="28" creationId="{8EC1C154-38E0-CE61-ABBE-C21123311557}"/>
          </ac:spMkLst>
        </pc:spChg>
        <pc:spChg chg="add mod">
          <ac:chgData name="Julius Rublack" userId="745d74a4dee6b669" providerId="LiveId" clId="{B44DA51E-2333-4ED4-9414-AD78CA013878}" dt="2023-04-13T08:52:10.103" v="5886" actId="1076"/>
          <ac:spMkLst>
            <pc:docMk/>
            <pc:sldMk cId="753491320" sldId="281"/>
            <ac:spMk id="29" creationId="{B27E8EF5-8064-5786-0D08-24CE7CB4E633}"/>
          </ac:spMkLst>
        </pc:spChg>
        <pc:spChg chg="add mod">
          <ac:chgData name="Julius Rublack" userId="745d74a4dee6b669" providerId="LiveId" clId="{B44DA51E-2333-4ED4-9414-AD78CA013878}" dt="2023-04-13T10:21:23.735" v="6729" actId="1076"/>
          <ac:spMkLst>
            <pc:docMk/>
            <pc:sldMk cId="753491320" sldId="281"/>
            <ac:spMk id="30" creationId="{CEF7F1F7-560E-698F-FE42-19AD8354D1F3}"/>
          </ac:spMkLst>
        </pc:spChg>
        <pc:spChg chg="add del mod">
          <ac:chgData name="Julius Rublack" userId="745d74a4dee6b669" providerId="LiveId" clId="{B44DA51E-2333-4ED4-9414-AD78CA013878}" dt="2023-04-13T10:14:26.935" v="6585" actId="478"/>
          <ac:spMkLst>
            <pc:docMk/>
            <pc:sldMk cId="753491320" sldId="281"/>
            <ac:spMk id="31" creationId="{DE594BF5-FF82-CB13-1FE8-9D06B84F3A75}"/>
          </ac:spMkLst>
        </pc:spChg>
        <pc:spChg chg="add del">
          <ac:chgData name="Julius Rublack" userId="745d74a4dee6b669" providerId="LiveId" clId="{B44DA51E-2333-4ED4-9414-AD78CA013878}" dt="2023-04-13T09:15:26.829" v="6002" actId="478"/>
          <ac:spMkLst>
            <pc:docMk/>
            <pc:sldMk cId="753491320" sldId="281"/>
            <ac:spMk id="32" creationId="{7B11C9C8-A104-6097-2B05-7C8F997FA1DB}"/>
          </ac:spMkLst>
        </pc:spChg>
        <pc:spChg chg="add del mod">
          <ac:chgData name="Julius Rublack" userId="745d74a4dee6b669" providerId="LiveId" clId="{B44DA51E-2333-4ED4-9414-AD78CA013878}" dt="2023-04-13T09:18:00.074" v="6008" actId="478"/>
          <ac:spMkLst>
            <pc:docMk/>
            <pc:sldMk cId="753491320" sldId="281"/>
            <ac:spMk id="33" creationId="{7A62692A-F8CB-D9FD-D9EB-AB2C659D0CDE}"/>
          </ac:spMkLst>
        </pc:spChg>
        <pc:spChg chg="add mod">
          <ac:chgData name="Julius Rublack" userId="745d74a4dee6b669" providerId="LiveId" clId="{B44DA51E-2333-4ED4-9414-AD78CA013878}" dt="2023-04-13T10:09:19.522" v="6476" actId="113"/>
          <ac:spMkLst>
            <pc:docMk/>
            <pc:sldMk cId="753491320" sldId="281"/>
            <ac:spMk id="34" creationId="{0E5FF66C-F3D2-A4B1-EA56-CBCFC57102F1}"/>
          </ac:spMkLst>
        </pc:spChg>
        <pc:spChg chg="add mod">
          <ac:chgData name="Julius Rublack" userId="745d74a4dee6b669" providerId="LiveId" clId="{B44DA51E-2333-4ED4-9414-AD78CA013878}" dt="2023-04-13T10:09:16.934" v="6475" actId="113"/>
          <ac:spMkLst>
            <pc:docMk/>
            <pc:sldMk cId="753491320" sldId="281"/>
            <ac:spMk id="35" creationId="{5E8CA4BA-4C63-7324-28E3-9DCFDF10273B}"/>
          </ac:spMkLst>
        </pc:spChg>
        <pc:spChg chg="add mod">
          <ac:chgData name="Julius Rublack" userId="745d74a4dee6b669" providerId="LiveId" clId="{B44DA51E-2333-4ED4-9414-AD78CA013878}" dt="2023-04-13T10:13:41.424" v="6578" actId="313"/>
          <ac:spMkLst>
            <pc:docMk/>
            <pc:sldMk cId="753491320" sldId="281"/>
            <ac:spMk id="36" creationId="{24CC6CDB-314B-FA0B-31EB-CCB857AE4EFB}"/>
          </ac:spMkLst>
        </pc:spChg>
        <pc:spChg chg="add mod">
          <ac:chgData name="Julius Rublack" userId="745d74a4dee6b669" providerId="LiveId" clId="{B44DA51E-2333-4ED4-9414-AD78CA013878}" dt="2023-04-13T09:21:37.735" v="6073" actId="688"/>
          <ac:spMkLst>
            <pc:docMk/>
            <pc:sldMk cId="753491320" sldId="281"/>
            <ac:spMk id="37" creationId="{D19B0C8A-7916-25F9-C55F-A7DE890D9829}"/>
          </ac:spMkLst>
        </pc:spChg>
        <pc:spChg chg="add mod">
          <ac:chgData name="Julius Rublack" userId="745d74a4dee6b669" providerId="LiveId" clId="{B44DA51E-2333-4ED4-9414-AD78CA013878}" dt="2023-04-13T09:26:30.514" v="6363" actId="1076"/>
          <ac:spMkLst>
            <pc:docMk/>
            <pc:sldMk cId="753491320" sldId="281"/>
            <ac:spMk id="38" creationId="{F3DAFF87-552C-3202-32C6-F1E0F1B61A38}"/>
          </ac:spMkLst>
        </pc:spChg>
        <pc:spChg chg="add mod">
          <ac:chgData name="Julius Rublack" userId="745d74a4dee6b669" providerId="LiveId" clId="{B44DA51E-2333-4ED4-9414-AD78CA013878}" dt="2023-04-13T09:26:31.906" v="6364" actId="1076"/>
          <ac:spMkLst>
            <pc:docMk/>
            <pc:sldMk cId="753491320" sldId="281"/>
            <ac:spMk id="39" creationId="{C2D09551-96A9-B3D7-27EA-011C79308467}"/>
          </ac:spMkLst>
        </pc:spChg>
        <pc:spChg chg="add mod">
          <ac:chgData name="Julius Rublack" userId="745d74a4dee6b669" providerId="LiveId" clId="{B44DA51E-2333-4ED4-9414-AD78CA013878}" dt="2023-04-13T10:12:01.292" v="6554" actId="207"/>
          <ac:spMkLst>
            <pc:docMk/>
            <pc:sldMk cId="753491320" sldId="281"/>
            <ac:spMk id="40" creationId="{B5CA940D-2BDB-7171-CD16-74193C5FADDE}"/>
          </ac:spMkLst>
        </pc:spChg>
        <pc:spChg chg="add mod">
          <ac:chgData name="Julius Rublack" userId="745d74a4dee6b669" providerId="LiveId" clId="{B44DA51E-2333-4ED4-9414-AD78CA013878}" dt="2023-04-13T10:14:06.227" v="6581" actId="20577"/>
          <ac:spMkLst>
            <pc:docMk/>
            <pc:sldMk cId="753491320" sldId="281"/>
            <ac:spMk id="41" creationId="{E7A8EA4C-4657-B3EA-F230-157F839F194B}"/>
          </ac:spMkLst>
        </pc:spChg>
        <pc:spChg chg="add mod">
          <ac:chgData name="Julius Rublack" userId="745d74a4dee6b669" providerId="LiveId" clId="{B44DA51E-2333-4ED4-9414-AD78CA013878}" dt="2023-04-14T09:24:43.887" v="8155" actId="1076"/>
          <ac:spMkLst>
            <pc:docMk/>
            <pc:sldMk cId="753491320" sldId="281"/>
            <ac:spMk id="42" creationId="{1E309768-6D52-FAAC-9167-C72A7ABAADEA}"/>
          </ac:spMkLst>
        </pc:spChg>
        <pc:spChg chg="add mod">
          <ac:chgData name="Julius Rublack" userId="745d74a4dee6b669" providerId="LiveId" clId="{B44DA51E-2333-4ED4-9414-AD78CA013878}" dt="2023-04-13T10:14:33.941" v="6587" actId="1076"/>
          <ac:spMkLst>
            <pc:docMk/>
            <pc:sldMk cId="753491320" sldId="281"/>
            <ac:spMk id="43" creationId="{3A36BD76-4385-4E1D-2490-0FDBA72A02AD}"/>
          </ac:spMkLst>
        </pc:spChg>
        <pc:spChg chg="add mod">
          <ac:chgData name="Julius Rublack" userId="745d74a4dee6b669" providerId="LiveId" clId="{B44DA51E-2333-4ED4-9414-AD78CA013878}" dt="2023-04-13T10:14:49.841" v="6609" actId="20577"/>
          <ac:spMkLst>
            <pc:docMk/>
            <pc:sldMk cId="753491320" sldId="281"/>
            <ac:spMk id="44" creationId="{B2D7BC16-C623-B73A-FAB8-26A2FE63D469}"/>
          </ac:spMkLst>
        </pc:spChg>
        <pc:picChg chg="add del mod">
          <ac:chgData name="Julius Rublack" userId="745d74a4dee6b669" providerId="LiveId" clId="{B44DA51E-2333-4ED4-9414-AD78CA013878}" dt="2023-04-13T07:26:33.271" v="5488"/>
          <ac:picMkLst>
            <pc:docMk/>
            <pc:sldMk cId="753491320" sldId="281"/>
            <ac:picMk id="5" creationId="{B2BFC4CC-927E-358B-160B-78C82A2B56B3}"/>
          </ac:picMkLst>
        </pc:picChg>
        <pc:picChg chg="add mod">
          <ac:chgData name="Julius Rublack" userId="745d74a4dee6b669" providerId="LiveId" clId="{B44DA51E-2333-4ED4-9414-AD78CA013878}" dt="2023-04-13T07:26:35.500" v="5490"/>
          <ac:picMkLst>
            <pc:docMk/>
            <pc:sldMk cId="753491320" sldId="281"/>
            <ac:picMk id="7" creationId="{0D5DE00B-6F77-5F31-EE92-886D35DB64EB}"/>
          </ac:picMkLst>
        </pc:picChg>
        <pc:picChg chg="add mod">
          <ac:chgData name="Julius Rublack" userId="745d74a4dee6b669" providerId="LiveId" clId="{B44DA51E-2333-4ED4-9414-AD78CA013878}" dt="2023-04-13T08:48:29.281" v="5804" actId="1076"/>
          <ac:picMkLst>
            <pc:docMk/>
            <pc:sldMk cId="753491320" sldId="281"/>
            <ac:picMk id="9" creationId="{9FA8EC1A-8155-F3B4-74CA-B5AD03C924A9}"/>
          </ac:picMkLst>
        </pc:picChg>
        <pc:picChg chg="add mod">
          <ac:chgData name="Julius Rublack" userId="745d74a4dee6b669" providerId="LiveId" clId="{B44DA51E-2333-4ED4-9414-AD78CA013878}" dt="2023-04-13T08:48:37.449" v="5806" actId="1076"/>
          <ac:picMkLst>
            <pc:docMk/>
            <pc:sldMk cId="753491320" sldId="281"/>
            <ac:picMk id="11" creationId="{E6A51E72-3DDC-D43A-0670-89622D7B20C8}"/>
          </ac:picMkLst>
        </pc:picChg>
        <pc:picChg chg="add mod">
          <ac:chgData name="Julius Rublack" userId="745d74a4dee6b669" providerId="LiveId" clId="{B44DA51E-2333-4ED4-9414-AD78CA013878}" dt="2023-04-13T08:48:29.281" v="5804" actId="1076"/>
          <ac:picMkLst>
            <pc:docMk/>
            <pc:sldMk cId="753491320" sldId="281"/>
            <ac:picMk id="12" creationId="{B97F1E95-1B3B-2159-AA19-D9281BF215D5}"/>
          </ac:picMkLst>
        </pc:picChg>
        <pc:picChg chg="add mod">
          <ac:chgData name="Julius Rublack" userId="745d74a4dee6b669" providerId="LiveId" clId="{B44DA51E-2333-4ED4-9414-AD78CA013878}" dt="2023-04-13T08:48:29.281" v="5804" actId="1076"/>
          <ac:picMkLst>
            <pc:docMk/>
            <pc:sldMk cId="753491320" sldId="281"/>
            <ac:picMk id="13" creationId="{86FDAB6B-965E-CCEA-241B-BC0B1FB87949}"/>
          </ac:picMkLst>
        </pc:picChg>
        <pc:picChg chg="add mod">
          <ac:chgData name="Julius Rublack" userId="745d74a4dee6b669" providerId="LiveId" clId="{B44DA51E-2333-4ED4-9414-AD78CA013878}" dt="2023-04-13T08:48:29.281" v="5804" actId="1076"/>
          <ac:picMkLst>
            <pc:docMk/>
            <pc:sldMk cId="753491320" sldId="281"/>
            <ac:picMk id="14" creationId="{A532E235-BFDC-C7B9-FC97-F99FF709FD74}"/>
          </ac:picMkLst>
        </pc:picChg>
        <pc:picChg chg="add mod">
          <ac:chgData name="Julius Rublack" userId="745d74a4dee6b669" providerId="LiveId" clId="{B44DA51E-2333-4ED4-9414-AD78CA013878}" dt="2023-04-13T08:48:29.281" v="5804" actId="1076"/>
          <ac:picMkLst>
            <pc:docMk/>
            <pc:sldMk cId="753491320" sldId="281"/>
            <ac:picMk id="15" creationId="{E01DCF13-9AD8-A023-F748-6BE78CC5E9AC}"/>
          </ac:picMkLst>
        </pc:picChg>
        <pc:picChg chg="add mod">
          <ac:chgData name="Julius Rublack" userId="745d74a4dee6b669" providerId="LiveId" clId="{B44DA51E-2333-4ED4-9414-AD78CA013878}" dt="2023-04-13T08:48:29.281" v="5804" actId="1076"/>
          <ac:picMkLst>
            <pc:docMk/>
            <pc:sldMk cId="753491320" sldId="281"/>
            <ac:picMk id="16" creationId="{630E26F0-3A3D-02F7-DEC5-0CCDBD08EF71}"/>
          </ac:picMkLst>
        </pc:picChg>
        <pc:picChg chg="add mod">
          <ac:chgData name="Julius Rublack" userId="745d74a4dee6b669" providerId="LiveId" clId="{B44DA51E-2333-4ED4-9414-AD78CA013878}" dt="2023-04-13T08:48:29.281" v="5804" actId="1076"/>
          <ac:picMkLst>
            <pc:docMk/>
            <pc:sldMk cId="753491320" sldId="281"/>
            <ac:picMk id="17" creationId="{E350DECA-6B92-D502-76D5-B3CDA95B9CDB}"/>
          </ac:picMkLst>
        </pc:picChg>
        <pc:picChg chg="add mod">
          <ac:chgData name="Julius Rublack" userId="745d74a4dee6b669" providerId="LiveId" clId="{B44DA51E-2333-4ED4-9414-AD78CA013878}" dt="2023-04-13T08:48:29.281" v="5804" actId="1076"/>
          <ac:picMkLst>
            <pc:docMk/>
            <pc:sldMk cId="753491320" sldId="281"/>
            <ac:picMk id="18" creationId="{DC07283D-E3E8-E670-DE91-303917E4B220}"/>
          </ac:picMkLst>
        </pc:picChg>
      </pc:sldChg>
      <pc:sldChg chg="addSp delSp modSp new mod">
        <pc:chgData name="Julius Rublack" userId="745d74a4dee6b669" providerId="LiveId" clId="{B44DA51E-2333-4ED4-9414-AD78CA013878}" dt="2023-04-13T08:38:41.861" v="5679" actId="1076"/>
        <pc:sldMkLst>
          <pc:docMk/>
          <pc:sldMk cId="2556611136" sldId="282"/>
        </pc:sldMkLst>
        <pc:spChg chg="del">
          <ac:chgData name="Julius Rublack" userId="745d74a4dee6b669" providerId="LiveId" clId="{B44DA51E-2333-4ED4-9414-AD78CA013878}" dt="2023-04-13T07:40:39.058" v="5562" actId="478"/>
          <ac:spMkLst>
            <pc:docMk/>
            <pc:sldMk cId="2556611136" sldId="282"/>
            <ac:spMk id="2" creationId="{A4D5652E-8A33-1856-4349-A22588E12E05}"/>
          </ac:spMkLst>
        </pc:spChg>
        <pc:spChg chg="del">
          <ac:chgData name="Julius Rublack" userId="745d74a4dee6b669" providerId="LiveId" clId="{B44DA51E-2333-4ED4-9414-AD78CA013878}" dt="2023-04-13T07:41:35.758" v="5612" actId="478"/>
          <ac:spMkLst>
            <pc:docMk/>
            <pc:sldMk cId="2556611136" sldId="282"/>
            <ac:spMk id="3" creationId="{414CDA2E-81A3-7785-6A41-01A359F33AFB}"/>
          </ac:spMkLst>
        </pc:spChg>
        <pc:spChg chg="add del mod">
          <ac:chgData name="Julius Rublack" userId="745d74a4dee6b669" providerId="LiveId" clId="{B44DA51E-2333-4ED4-9414-AD78CA013878}" dt="2023-04-13T07:40:37.600" v="5561"/>
          <ac:spMkLst>
            <pc:docMk/>
            <pc:sldMk cId="2556611136" sldId="282"/>
            <ac:spMk id="4" creationId="{FDB7D1F6-1287-25AA-C42D-C244FEA69558}"/>
          </ac:spMkLst>
        </pc:spChg>
        <pc:spChg chg="add mod">
          <ac:chgData name="Julius Rublack" userId="745d74a4dee6b669" providerId="LiveId" clId="{B44DA51E-2333-4ED4-9414-AD78CA013878}" dt="2023-04-13T07:41:04.347" v="5611" actId="20577"/>
          <ac:spMkLst>
            <pc:docMk/>
            <pc:sldMk cId="2556611136" sldId="282"/>
            <ac:spMk id="6" creationId="{2F38C277-DF14-E73E-F5DC-929A9E8769DE}"/>
          </ac:spMkLst>
        </pc:spChg>
        <pc:spChg chg="add mod">
          <ac:chgData name="Julius Rublack" userId="745d74a4dee6b669" providerId="LiveId" clId="{B44DA51E-2333-4ED4-9414-AD78CA013878}" dt="2023-04-13T08:34:23.097" v="5653" actId="1076"/>
          <ac:spMkLst>
            <pc:docMk/>
            <pc:sldMk cId="2556611136" sldId="282"/>
            <ac:spMk id="16" creationId="{621389AB-A2B6-5B85-24ED-57A313A89A81}"/>
          </ac:spMkLst>
        </pc:spChg>
        <pc:spChg chg="add del mod">
          <ac:chgData name="Julius Rublack" userId="745d74a4dee6b669" providerId="LiveId" clId="{B44DA51E-2333-4ED4-9414-AD78CA013878}" dt="2023-04-13T08:33:56.837" v="5650" actId="478"/>
          <ac:spMkLst>
            <pc:docMk/>
            <pc:sldMk cId="2556611136" sldId="282"/>
            <ac:spMk id="17" creationId="{0080BF58-DE17-A329-C31A-7E3300A8A51C}"/>
          </ac:spMkLst>
        </pc:spChg>
        <pc:spChg chg="add mod">
          <ac:chgData name="Julius Rublack" userId="745d74a4dee6b669" providerId="LiveId" clId="{B44DA51E-2333-4ED4-9414-AD78CA013878}" dt="2023-04-13T08:34:23.097" v="5653" actId="1076"/>
          <ac:spMkLst>
            <pc:docMk/>
            <pc:sldMk cId="2556611136" sldId="282"/>
            <ac:spMk id="18" creationId="{0D76A52F-B4E0-82D4-AB3D-4AEE31EEEE60}"/>
          </ac:spMkLst>
        </pc:spChg>
        <pc:spChg chg="add mod">
          <ac:chgData name="Julius Rublack" userId="745d74a4dee6b669" providerId="LiveId" clId="{B44DA51E-2333-4ED4-9414-AD78CA013878}" dt="2023-04-13T08:38:24.774" v="5677" actId="207"/>
          <ac:spMkLst>
            <pc:docMk/>
            <pc:sldMk cId="2556611136" sldId="282"/>
            <ac:spMk id="19" creationId="{3E4827F7-E308-391E-20FD-23C3C314A98D}"/>
          </ac:spMkLst>
        </pc:spChg>
        <pc:spChg chg="add mod">
          <ac:chgData name="Julius Rublack" userId="745d74a4dee6b669" providerId="LiveId" clId="{B44DA51E-2333-4ED4-9414-AD78CA013878}" dt="2023-04-13T08:36:25.680" v="5676" actId="1076"/>
          <ac:spMkLst>
            <pc:docMk/>
            <pc:sldMk cId="2556611136" sldId="282"/>
            <ac:spMk id="20" creationId="{8A53AA92-98A9-D3CE-6F04-FCF4620401FB}"/>
          </ac:spMkLst>
        </pc:spChg>
        <pc:spChg chg="add mod">
          <ac:chgData name="Julius Rublack" userId="745d74a4dee6b669" providerId="LiveId" clId="{B44DA51E-2333-4ED4-9414-AD78CA013878}" dt="2023-04-13T08:38:41.861" v="5679" actId="1076"/>
          <ac:spMkLst>
            <pc:docMk/>
            <pc:sldMk cId="2556611136" sldId="282"/>
            <ac:spMk id="21" creationId="{6DE1EB20-55C2-CE39-9B3A-864366F864AB}"/>
          </ac:spMkLst>
        </pc:spChg>
        <pc:spChg chg="add mod">
          <ac:chgData name="Julius Rublack" userId="745d74a4dee6b669" providerId="LiveId" clId="{B44DA51E-2333-4ED4-9414-AD78CA013878}" dt="2023-04-13T08:38:41.861" v="5679" actId="1076"/>
          <ac:spMkLst>
            <pc:docMk/>
            <pc:sldMk cId="2556611136" sldId="282"/>
            <ac:spMk id="22" creationId="{FADFB5F8-8040-FAEF-9013-C7731697EDB6}"/>
          </ac:spMkLst>
        </pc:spChg>
        <pc:picChg chg="add del mod">
          <ac:chgData name="Julius Rublack" userId="745d74a4dee6b669" providerId="LiveId" clId="{B44DA51E-2333-4ED4-9414-AD78CA013878}" dt="2023-04-13T07:40:37.600" v="5561"/>
          <ac:picMkLst>
            <pc:docMk/>
            <pc:sldMk cId="2556611136" sldId="282"/>
            <ac:picMk id="5" creationId="{99EEDFE7-C6C2-E13F-1DA6-B6BCE01C9947}"/>
          </ac:picMkLst>
        </pc:picChg>
        <pc:picChg chg="add mod">
          <ac:chgData name="Julius Rublack" userId="745d74a4dee6b669" providerId="LiveId" clId="{B44DA51E-2333-4ED4-9414-AD78CA013878}" dt="2023-04-13T07:40:39.416" v="5563"/>
          <ac:picMkLst>
            <pc:docMk/>
            <pc:sldMk cId="2556611136" sldId="282"/>
            <ac:picMk id="7" creationId="{B3DBCD22-A6B1-051B-7FEA-76C46002B0AA}"/>
          </ac:picMkLst>
        </pc:picChg>
        <pc:picChg chg="add del mod">
          <ac:chgData name="Julius Rublack" userId="745d74a4dee6b669" providerId="LiveId" clId="{B44DA51E-2333-4ED4-9414-AD78CA013878}" dt="2023-04-13T08:03:47.034" v="5623" actId="478"/>
          <ac:picMkLst>
            <pc:docMk/>
            <pc:sldMk cId="2556611136" sldId="282"/>
            <ac:picMk id="9" creationId="{E7EE4609-6B71-A23F-DF7A-C328FEAD3FB7}"/>
          </ac:picMkLst>
        </pc:picChg>
        <pc:picChg chg="add del mod">
          <ac:chgData name="Julius Rublack" userId="745d74a4dee6b669" providerId="LiveId" clId="{B44DA51E-2333-4ED4-9414-AD78CA013878}" dt="2023-04-13T08:03:55.189" v="5627" actId="478"/>
          <ac:picMkLst>
            <pc:docMk/>
            <pc:sldMk cId="2556611136" sldId="282"/>
            <ac:picMk id="11" creationId="{53A63AFA-770A-F60E-74CB-D820E39D1806}"/>
          </ac:picMkLst>
        </pc:picChg>
        <pc:picChg chg="add mod">
          <ac:chgData name="Julius Rublack" userId="745d74a4dee6b669" providerId="LiveId" clId="{B44DA51E-2333-4ED4-9414-AD78CA013878}" dt="2023-04-13T08:36:01.498" v="5670" actId="1076"/>
          <ac:picMkLst>
            <pc:docMk/>
            <pc:sldMk cId="2556611136" sldId="282"/>
            <ac:picMk id="13" creationId="{30A8AC14-1193-6938-D071-861AEE47CAEC}"/>
          </ac:picMkLst>
        </pc:picChg>
        <pc:picChg chg="add mod">
          <ac:chgData name="Julius Rublack" userId="745d74a4dee6b669" providerId="LiveId" clId="{B44DA51E-2333-4ED4-9414-AD78CA013878}" dt="2023-04-13T08:33:43.288" v="5647" actId="1076"/>
          <ac:picMkLst>
            <pc:docMk/>
            <pc:sldMk cId="2556611136" sldId="282"/>
            <ac:picMk id="15" creationId="{1F7BEA89-DCC2-5A3C-974D-AEC390FC7D41}"/>
          </ac:picMkLst>
        </pc:picChg>
      </pc:sldChg>
      <pc:sldChg chg="addSp delSp modSp new mod ord modShow">
        <pc:chgData name="Julius Rublack" userId="745d74a4dee6b669" providerId="LiveId" clId="{B44DA51E-2333-4ED4-9414-AD78CA013878}" dt="2023-04-17T08:42:17.326" v="8857"/>
        <pc:sldMkLst>
          <pc:docMk/>
          <pc:sldMk cId="2058877993" sldId="283"/>
        </pc:sldMkLst>
        <pc:spChg chg="del">
          <ac:chgData name="Julius Rublack" userId="745d74a4dee6b669" providerId="LiveId" clId="{B44DA51E-2333-4ED4-9414-AD78CA013878}" dt="2023-04-17T08:42:17.326" v="8857"/>
          <ac:spMkLst>
            <pc:docMk/>
            <pc:sldMk cId="2058877993" sldId="283"/>
            <ac:spMk id="2" creationId="{20453D14-208B-CB2F-160A-65B5480EB2FB}"/>
          </ac:spMkLst>
        </pc:spChg>
        <pc:spChg chg="del">
          <ac:chgData name="Julius Rublack" userId="745d74a4dee6b669" providerId="LiveId" clId="{B44DA51E-2333-4ED4-9414-AD78CA013878}" dt="2023-04-13T08:40:29.938" v="5681" actId="478"/>
          <ac:spMkLst>
            <pc:docMk/>
            <pc:sldMk cId="2058877993" sldId="283"/>
            <ac:spMk id="2" creationId="{E4A638A9-2C23-4D1E-8ECD-F7364A016032}"/>
          </ac:spMkLst>
        </pc:spChg>
        <pc:spChg chg="del">
          <ac:chgData name="Julius Rublack" userId="745d74a4dee6b669" providerId="LiveId" clId="{B44DA51E-2333-4ED4-9414-AD78CA013878}" dt="2023-04-13T09:01:24.247" v="5887" actId="478"/>
          <ac:spMkLst>
            <pc:docMk/>
            <pc:sldMk cId="2058877993" sldId="283"/>
            <ac:spMk id="3" creationId="{F2E1562C-B0F3-A63A-5221-7066BE9D1B26}"/>
          </ac:spMkLst>
        </pc:spChg>
        <pc:spChg chg="add mod">
          <ac:chgData name="Julius Rublack" userId="745d74a4dee6b669" providerId="LiveId" clId="{B44DA51E-2333-4ED4-9414-AD78CA013878}" dt="2023-04-13T08:40:51.467" v="5717" actId="20577"/>
          <ac:spMkLst>
            <pc:docMk/>
            <pc:sldMk cId="2058877993" sldId="283"/>
            <ac:spMk id="4" creationId="{31790FBE-8A8C-8A3B-ADCF-A8148CB28814}"/>
          </ac:spMkLst>
        </pc:spChg>
        <pc:spChg chg="add mod">
          <ac:chgData name="Julius Rublack" userId="745d74a4dee6b669" providerId="LiveId" clId="{B44DA51E-2333-4ED4-9414-AD78CA013878}" dt="2023-04-13T09:07:08.354" v="5914" actId="1076"/>
          <ac:spMkLst>
            <pc:docMk/>
            <pc:sldMk cId="2058877993" sldId="283"/>
            <ac:spMk id="14" creationId="{DCE6D00F-2276-DEE3-7073-382CF2EF6211}"/>
          </ac:spMkLst>
        </pc:spChg>
        <pc:spChg chg="add mod">
          <ac:chgData name="Julius Rublack" userId="745d74a4dee6b669" providerId="LiveId" clId="{B44DA51E-2333-4ED4-9414-AD78CA013878}" dt="2023-04-13T09:07:13.155" v="5915" actId="1076"/>
          <ac:spMkLst>
            <pc:docMk/>
            <pc:sldMk cId="2058877993" sldId="283"/>
            <ac:spMk id="15" creationId="{CEB4EFA0-1A7C-9410-F99F-F5D34CE6A783}"/>
          </ac:spMkLst>
        </pc:spChg>
        <pc:spChg chg="add del mod">
          <ac:chgData name="Julius Rublack" userId="745d74a4dee6b669" providerId="LiveId" clId="{B44DA51E-2333-4ED4-9414-AD78CA013878}" dt="2023-04-13T09:07:19.353" v="5918"/>
          <ac:spMkLst>
            <pc:docMk/>
            <pc:sldMk cId="2058877993" sldId="283"/>
            <ac:spMk id="16" creationId="{DBCCDBCC-E592-4311-1FAD-CD1B12AE5D28}"/>
          </ac:spMkLst>
        </pc:spChg>
        <pc:spChg chg="add del mod">
          <ac:chgData name="Julius Rublack" userId="745d74a4dee6b669" providerId="LiveId" clId="{B44DA51E-2333-4ED4-9414-AD78CA013878}" dt="2023-04-13T09:08:53.894" v="5948" actId="207"/>
          <ac:spMkLst>
            <pc:docMk/>
            <pc:sldMk cId="2058877993" sldId="283"/>
            <ac:spMk id="17" creationId="{CEF33267-BA02-76E2-8AB1-38A7CD1A23CB}"/>
          </ac:spMkLst>
        </pc:spChg>
        <pc:spChg chg="add del mod">
          <ac:chgData name="Julius Rublack" userId="745d74a4dee6b669" providerId="LiveId" clId="{B44DA51E-2333-4ED4-9414-AD78CA013878}" dt="2023-04-13T09:09:14.567" v="5951" actId="478"/>
          <ac:spMkLst>
            <pc:docMk/>
            <pc:sldMk cId="2058877993" sldId="283"/>
            <ac:spMk id="18" creationId="{AB273A42-AFA2-9108-08D3-B36369944F62}"/>
          </ac:spMkLst>
        </pc:spChg>
        <pc:spChg chg="add del mod">
          <ac:chgData name="Julius Rublack" userId="745d74a4dee6b669" providerId="LiveId" clId="{B44DA51E-2333-4ED4-9414-AD78CA013878}" dt="2023-04-13T09:09:25.051" v="5958" actId="478"/>
          <ac:spMkLst>
            <pc:docMk/>
            <pc:sldMk cId="2058877993" sldId="283"/>
            <ac:spMk id="19" creationId="{03672C9C-5AEB-DFD8-FFF6-E82F5E8E18E9}"/>
          </ac:spMkLst>
        </pc:spChg>
        <pc:spChg chg="add mod">
          <ac:chgData name="Julius Rublack" userId="745d74a4dee6b669" providerId="LiveId" clId="{B44DA51E-2333-4ED4-9414-AD78CA013878}" dt="2023-04-13T09:09:01.395" v="5949" actId="207"/>
          <ac:spMkLst>
            <pc:docMk/>
            <pc:sldMk cId="2058877993" sldId="283"/>
            <ac:spMk id="20" creationId="{7CCF3E44-035E-958D-A95E-2E7307EFD48D}"/>
          </ac:spMkLst>
        </pc:spChg>
        <pc:spChg chg="add mod">
          <ac:chgData name="Julius Rublack" userId="745d74a4dee6b669" providerId="LiveId" clId="{B44DA51E-2333-4ED4-9414-AD78CA013878}" dt="2023-04-13T09:09:08.334" v="5950" actId="207"/>
          <ac:spMkLst>
            <pc:docMk/>
            <pc:sldMk cId="2058877993" sldId="283"/>
            <ac:spMk id="21" creationId="{B3A3B459-CF02-1E37-44E0-070870185865}"/>
          </ac:spMkLst>
        </pc:spChg>
        <pc:spChg chg="add del mod">
          <ac:chgData name="Julius Rublack" userId="745d74a4dee6b669" providerId="LiveId" clId="{B44DA51E-2333-4ED4-9414-AD78CA013878}" dt="2023-04-13T09:08:45.979" v="5947"/>
          <ac:spMkLst>
            <pc:docMk/>
            <pc:sldMk cId="2058877993" sldId="283"/>
            <ac:spMk id="22" creationId="{C308B4D9-2672-1C16-4B89-C43A652A25CF}"/>
          </ac:spMkLst>
        </pc:spChg>
        <pc:spChg chg="add del mod">
          <ac:chgData name="Julius Rublack" userId="745d74a4dee6b669" providerId="LiveId" clId="{B44DA51E-2333-4ED4-9414-AD78CA013878}" dt="2023-04-13T09:08:45.979" v="5947"/>
          <ac:spMkLst>
            <pc:docMk/>
            <pc:sldMk cId="2058877993" sldId="283"/>
            <ac:spMk id="23" creationId="{B7F49718-53EA-2E12-9A89-B445FEF0F0DE}"/>
          </ac:spMkLst>
        </pc:spChg>
        <pc:spChg chg="add del mod">
          <ac:chgData name="Julius Rublack" userId="745d74a4dee6b669" providerId="LiveId" clId="{B44DA51E-2333-4ED4-9414-AD78CA013878}" dt="2023-04-13T09:08:45.979" v="5947"/>
          <ac:spMkLst>
            <pc:docMk/>
            <pc:sldMk cId="2058877993" sldId="283"/>
            <ac:spMk id="24" creationId="{BFA05643-A887-34B1-C81A-9F4A48083038}"/>
          </ac:spMkLst>
        </pc:spChg>
        <pc:spChg chg="add del mod">
          <ac:chgData name="Julius Rublack" userId="745d74a4dee6b669" providerId="LiveId" clId="{B44DA51E-2333-4ED4-9414-AD78CA013878}" dt="2023-04-13T09:09:22.529" v="5957"/>
          <ac:spMkLst>
            <pc:docMk/>
            <pc:sldMk cId="2058877993" sldId="283"/>
            <ac:spMk id="25" creationId="{AAE6D0C5-7CB4-4A88-DEAA-E51999B39DD2}"/>
          </ac:spMkLst>
        </pc:spChg>
        <pc:spChg chg="add del mod">
          <ac:chgData name="Julius Rublack" userId="745d74a4dee6b669" providerId="LiveId" clId="{B44DA51E-2333-4ED4-9414-AD78CA013878}" dt="2023-04-13T09:09:22.529" v="5957"/>
          <ac:spMkLst>
            <pc:docMk/>
            <pc:sldMk cId="2058877993" sldId="283"/>
            <ac:spMk id="26" creationId="{9169DA8B-8B9B-BCBB-A1C0-5B581E9EAED1}"/>
          </ac:spMkLst>
        </pc:spChg>
        <pc:spChg chg="add del mod">
          <ac:chgData name="Julius Rublack" userId="745d74a4dee6b669" providerId="LiveId" clId="{B44DA51E-2333-4ED4-9414-AD78CA013878}" dt="2023-04-13T09:09:22.529" v="5957"/>
          <ac:spMkLst>
            <pc:docMk/>
            <pc:sldMk cId="2058877993" sldId="283"/>
            <ac:spMk id="27" creationId="{480D3BB5-79D4-088A-68C1-4C990F053AFB}"/>
          </ac:spMkLst>
        </pc:spChg>
        <pc:spChg chg="add mod">
          <ac:chgData name="Julius Rublack" userId="745d74a4dee6b669" providerId="LiveId" clId="{B44DA51E-2333-4ED4-9414-AD78CA013878}" dt="2023-04-13T09:09:34.160" v="5960" actId="1076"/>
          <ac:spMkLst>
            <pc:docMk/>
            <pc:sldMk cId="2058877993" sldId="283"/>
            <ac:spMk id="28" creationId="{420BA9A3-49E2-6136-BAEB-781D1C165B08}"/>
          </ac:spMkLst>
        </pc:spChg>
        <pc:spChg chg="add mod">
          <ac:chgData name="Julius Rublack" userId="745d74a4dee6b669" providerId="LiveId" clId="{B44DA51E-2333-4ED4-9414-AD78CA013878}" dt="2023-04-13T09:09:34.160" v="5960" actId="1076"/>
          <ac:spMkLst>
            <pc:docMk/>
            <pc:sldMk cId="2058877993" sldId="283"/>
            <ac:spMk id="29" creationId="{CECC5D51-B7E1-0CAB-E6EA-4AB01EEC7C28}"/>
          </ac:spMkLst>
        </pc:spChg>
        <pc:spChg chg="add mod">
          <ac:chgData name="Julius Rublack" userId="745d74a4dee6b669" providerId="LiveId" clId="{B44DA51E-2333-4ED4-9414-AD78CA013878}" dt="2023-04-13T09:09:34.160" v="5960" actId="1076"/>
          <ac:spMkLst>
            <pc:docMk/>
            <pc:sldMk cId="2058877993" sldId="283"/>
            <ac:spMk id="30" creationId="{2A2076CA-DA74-54AF-CD85-B3021A18D152}"/>
          </ac:spMkLst>
        </pc:spChg>
        <pc:picChg chg="add mod">
          <ac:chgData name="Julius Rublack" userId="745d74a4dee6b669" providerId="LiveId" clId="{B44DA51E-2333-4ED4-9414-AD78CA013878}" dt="2023-04-13T08:40:30.207" v="5682"/>
          <ac:picMkLst>
            <pc:docMk/>
            <pc:sldMk cId="2058877993" sldId="283"/>
            <ac:picMk id="5" creationId="{17E82954-4602-87A2-BC68-5984B93CA56B}"/>
          </ac:picMkLst>
        </pc:picChg>
        <pc:picChg chg="add del mod">
          <ac:chgData name="Julius Rublack" userId="745d74a4dee6b669" providerId="LiveId" clId="{B44DA51E-2333-4ED4-9414-AD78CA013878}" dt="2023-04-13T09:05:06.609" v="5904" actId="478"/>
          <ac:picMkLst>
            <pc:docMk/>
            <pc:sldMk cId="2058877993" sldId="283"/>
            <ac:picMk id="7" creationId="{E7B50984-0536-2138-EDC3-BC31A69ED9E4}"/>
          </ac:picMkLst>
        </pc:picChg>
        <pc:picChg chg="add del mod">
          <ac:chgData name="Julius Rublack" userId="745d74a4dee6b669" providerId="LiveId" clId="{B44DA51E-2333-4ED4-9414-AD78CA013878}" dt="2023-04-13T09:04:34.916" v="5900" actId="478"/>
          <ac:picMkLst>
            <pc:docMk/>
            <pc:sldMk cId="2058877993" sldId="283"/>
            <ac:picMk id="9" creationId="{B7D5D267-FC7D-455E-EDCF-0A0CA5A4E87C}"/>
          </ac:picMkLst>
        </pc:picChg>
        <pc:picChg chg="add mod">
          <ac:chgData name="Julius Rublack" userId="745d74a4dee6b669" providerId="LiveId" clId="{B44DA51E-2333-4ED4-9414-AD78CA013878}" dt="2023-04-13T09:06:53.568" v="5911" actId="1076"/>
          <ac:picMkLst>
            <pc:docMk/>
            <pc:sldMk cId="2058877993" sldId="283"/>
            <ac:picMk id="11" creationId="{AC16F0A1-708C-A209-EEFF-CDD9BF1C5EF9}"/>
          </ac:picMkLst>
        </pc:picChg>
        <pc:picChg chg="add mod">
          <ac:chgData name="Julius Rublack" userId="745d74a4dee6b669" providerId="LiveId" clId="{B44DA51E-2333-4ED4-9414-AD78CA013878}" dt="2023-04-13T09:07:00.917" v="5913" actId="1076"/>
          <ac:picMkLst>
            <pc:docMk/>
            <pc:sldMk cId="2058877993" sldId="283"/>
            <ac:picMk id="13" creationId="{8111E455-E273-974F-341D-598CB9DD2DAC}"/>
          </ac:picMkLst>
        </pc:picChg>
      </pc:sldChg>
      <pc:sldChg chg="addSp delSp modSp new mod ord modShow">
        <pc:chgData name="Julius Rublack" userId="745d74a4dee6b669" providerId="LiveId" clId="{B44DA51E-2333-4ED4-9414-AD78CA013878}" dt="2023-04-17T08:42:17.326" v="8857"/>
        <pc:sldMkLst>
          <pc:docMk/>
          <pc:sldMk cId="655644011" sldId="284"/>
        </pc:sldMkLst>
        <pc:spChg chg="del">
          <ac:chgData name="Julius Rublack" userId="745d74a4dee6b669" providerId="LiveId" clId="{B44DA51E-2333-4ED4-9414-AD78CA013878}" dt="2023-04-17T08:42:17.326" v="8857"/>
          <ac:spMkLst>
            <pc:docMk/>
            <pc:sldMk cId="655644011" sldId="284"/>
            <ac:spMk id="2" creationId="{E0DB8F63-B97C-1D03-82D7-68CFF36CBE6A}"/>
          </ac:spMkLst>
        </pc:spChg>
        <pc:spChg chg="del">
          <ac:chgData name="Julius Rublack" userId="745d74a4dee6b669" providerId="LiveId" clId="{B44DA51E-2333-4ED4-9414-AD78CA013878}" dt="2023-04-13T08:41:02.957" v="5721" actId="478"/>
          <ac:spMkLst>
            <pc:docMk/>
            <pc:sldMk cId="655644011" sldId="284"/>
            <ac:spMk id="2" creationId="{F6D2029C-797E-C9C5-3E44-A7093F4480B1}"/>
          </ac:spMkLst>
        </pc:spChg>
        <pc:spChg chg="del">
          <ac:chgData name="Julius Rublack" userId="745d74a4dee6b669" providerId="LiveId" clId="{B44DA51E-2333-4ED4-9414-AD78CA013878}" dt="2023-04-13T10:18:10.819" v="6726" actId="478"/>
          <ac:spMkLst>
            <pc:docMk/>
            <pc:sldMk cId="655644011" sldId="284"/>
            <ac:spMk id="3" creationId="{6591A142-73B3-3CB2-778D-86B6EEAFBA7E}"/>
          </ac:spMkLst>
        </pc:spChg>
        <pc:spChg chg="add del mod">
          <ac:chgData name="Julius Rublack" userId="745d74a4dee6b669" providerId="LiveId" clId="{B44DA51E-2333-4ED4-9414-AD78CA013878}" dt="2023-04-13T08:41:01.718" v="5720"/>
          <ac:spMkLst>
            <pc:docMk/>
            <pc:sldMk cId="655644011" sldId="284"/>
            <ac:spMk id="4" creationId="{BDFF46F0-9C95-D01E-77E8-84FC1FB15387}"/>
          </ac:spMkLst>
        </pc:spChg>
        <pc:spChg chg="add mod">
          <ac:chgData name="Julius Rublack" userId="745d74a4dee6b669" providerId="LiveId" clId="{B44DA51E-2333-4ED4-9414-AD78CA013878}" dt="2023-04-13T11:24:52.868" v="6989" actId="20577"/>
          <ac:spMkLst>
            <pc:docMk/>
            <pc:sldMk cId="655644011" sldId="284"/>
            <ac:spMk id="6" creationId="{0BBBB3AD-7420-9371-65B2-DCC85B2770E0}"/>
          </ac:spMkLst>
        </pc:spChg>
        <pc:spChg chg="add mod">
          <ac:chgData name="Julius Rublack" userId="745d74a4dee6b669" providerId="LiveId" clId="{B44DA51E-2333-4ED4-9414-AD78CA013878}" dt="2023-04-13T10:45:52.061" v="6852" actId="207"/>
          <ac:spMkLst>
            <pc:docMk/>
            <pc:sldMk cId="655644011" sldId="284"/>
            <ac:spMk id="10" creationId="{E8D95B0B-7792-A4F2-0DED-FDCBCAAC6BEF}"/>
          </ac:spMkLst>
        </pc:spChg>
        <pc:spChg chg="add del mod">
          <ac:chgData name="Julius Rublack" userId="745d74a4dee6b669" providerId="LiveId" clId="{B44DA51E-2333-4ED4-9414-AD78CA013878}" dt="2023-04-13T10:39:08.282" v="6807" actId="478"/>
          <ac:spMkLst>
            <pc:docMk/>
            <pc:sldMk cId="655644011" sldId="284"/>
            <ac:spMk id="11" creationId="{F43C6615-9C98-6FE4-D1B2-134354C217DF}"/>
          </ac:spMkLst>
        </pc:spChg>
        <pc:spChg chg="add del mod">
          <ac:chgData name="Julius Rublack" userId="745d74a4dee6b669" providerId="LiveId" clId="{B44DA51E-2333-4ED4-9414-AD78CA013878}" dt="2023-04-13T10:39:10.914" v="6809" actId="478"/>
          <ac:spMkLst>
            <pc:docMk/>
            <pc:sldMk cId="655644011" sldId="284"/>
            <ac:spMk id="12" creationId="{1419332E-38CA-B523-1550-D1A633C9DC4B}"/>
          </ac:spMkLst>
        </pc:spChg>
        <pc:spChg chg="add del mod">
          <ac:chgData name="Julius Rublack" userId="745d74a4dee6b669" providerId="LiveId" clId="{B44DA51E-2333-4ED4-9414-AD78CA013878}" dt="2023-04-13T10:39:05.990" v="6806"/>
          <ac:spMkLst>
            <pc:docMk/>
            <pc:sldMk cId="655644011" sldId="284"/>
            <ac:spMk id="13" creationId="{EB2C518D-D76B-F66E-CF3C-C94F733DA473}"/>
          </ac:spMkLst>
        </pc:spChg>
        <pc:spChg chg="add mod">
          <ac:chgData name="Julius Rublack" userId="745d74a4dee6b669" providerId="LiveId" clId="{B44DA51E-2333-4ED4-9414-AD78CA013878}" dt="2023-04-13T10:46:05.887" v="6853" actId="207"/>
          <ac:spMkLst>
            <pc:docMk/>
            <pc:sldMk cId="655644011" sldId="284"/>
            <ac:spMk id="14" creationId="{C72C9030-2A6E-A608-7863-82AB6554FC0E}"/>
          </ac:spMkLst>
        </pc:spChg>
        <pc:spChg chg="add mod">
          <ac:chgData name="Julius Rublack" userId="745d74a4dee6b669" providerId="LiveId" clId="{B44DA51E-2333-4ED4-9414-AD78CA013878}" dt="2023-04-13T10:46:26.179" v="6856" actId="207"/>
          <ac:spMkLst>
            <pc:docMk/>
            <pc:sldMk cId="655644011" sldId="284"/>
            <ac:spMk id="15" creationId="{DF87200A-34FF-8642-08AA-5F643D66E2B5}"/>
          </ac:spMkLst>
        </pc:spChg>
        <pc:spChg chg="add mod">
          <ac:chgData name="Julius Rublack" userId="745d74a4dee6b669" providerId="LiveId" clId="{B44DA51E-2333-4ED4-9414-AD78CA013878}" dt="2023-04-13T10:46:42.444" v="6859" actId="207"/>
          <ac:spMkLst>
            <pc:docMk/>
            <pc:sldMk cId="655644011" sldId="284"/>
            <ac:spMk id="18" creationId="{181DE344-83B7-FA6C-6647-5F1BE8992A0E}"/>
          </ac:spMkLst>
        </pc:spChg>
        <pc:graphicFrameChg chg="add del modGraphic">
          <ac:chgData name="Julius Rublack" userId="745d74a4dee6b669" providerId="LiveId" clId="{B44DA51E-2333-4ED4-9414-AD78CA013878}" dt="2023-04-13T10:46:14.136" v="6855" actId="478"/>
          <ac:graphicFrameMkLst>
            <pc:docMk/>
            <pc:sldMk cId="655644011" sldId="284"/>
            <ac:graphicFrameMk id="20" creationId="{955DDBF2-6AD6-41C5-7AEA-7FBDA365D59E}"/>
          </ac:graphicFrameMkLst>
        </pc:graphicFrameChg>
        <pc:picChg chg="add del mod">
          <ac:chgData name="Julius Rublack" userId="745d74a4dee6b669" providerId="LiveId" clId="{B44DA51E-2333-4ED4-9414-AD78CA013878}" dt="2023-04-13T08:41:01.718" v="5720"/>
          <ac:picMkLst>
            <pc:docMk/>
            <pc:sldMk cId="655644011" sldId="284"/>
            <ac:picMk id="5" creationId="{106B9FBC-DB3C-9F33-D999-0315AE9359A8}"/>
          </ac:picMkLst>
        </pc:picChg>
        <pc:picChg chg="add mod">
          <ac:chgData name="Julius Rublack" userId="745d74a4dee6b669" providerId="LiveId" clId="{B44DA51E-2333-4ED4-9414-AD78CA013878}" dt="2023-04-13T08:41:03.238" v="5722"/>
          <ac:picMkLst>
            <pc:docMk/>
            <pc:sldMk cId="655644011" sldId="284"/>
            <ac:picMk id="7" creationId="{1C76397E-E6D1-7777-C0D2-289DEBDD237E}"/>
          </ac:picMkLst>
        </pc:picChg>
        <pc:picChg chg="add del mod">
          <ac:chgData name="Julius Rublack" userId="745d74a4dee6b669" providerId="LiveId" clId="{B44DA51E-2333-4ED4-9414-AD78CA013878}" dt="2023-04-13T10:39:48.643" v="6818" actId="478"/>
          <ac:picMkLst>
            <pc:docMk/>
            <pc:sldMk cId="655644011" sldId="284"/>
            <ac:picMk id="9" creationId="{6C5BA043-BD78-AAB0-8A27-6DA43E311A4D}"/>
          </ac:picMkLst>
        </pc:picChg>
        <pc:picChg chg="add mod">
          <ac:chgData name="Julius Rublack" userId="745d74a4dee6b669" providerId="LiveId" clId="{B44DA51E-2333-4ED4-9414-AD78CA013878}" dt="2023-04-13T10:44:47.822" v="6821" actId="1076"/>
          <ac:picMkLst>
            <pc:docMk/>
            <pc:sldMk cId="655644011" sldId="284"/>
            <ac:picMk id="17" creationId="{C4F1D50D-1747-D96D-4339-D2332131E702}"/>
          </ac:picMkLst>
        </pc:picChg>
      </pc:sldChg>
      <pc:sldChg chg="new del">
        <pc:chgData name="Julius Rublack" userId="745d74a4dee6b669" providerId="LiveId" clId="{B44DA51E-2333-4ED4-9414-AD78CA013878}" dt="2023-04-13T10:47:25.281" v="6862" actId="47"/>
        <pc:sldMkLst>
          <pc:docMk/>
          <pc:sldMk cId="112702141" sldId="285"/>
        </pc:sldMkLst>
      </pc:sldChg>
      <pc:sldChg chg="addSp modSp add mod modAnim">
        <pc:chgData name="Julius Rublack" userId="745d74a4dee6b669" providerId="LiveId" clId="{B44DA51E-2333-4ED4-9414-AD78CA013878}" dt="2023-04-13T10:48:42.348" v="6877"/>
        <pc:sldMkLst>
          <pc:docMk/>
          <pc:sldMk cId="924187276" sldId="286"/>
        </pc:sldMkLst>
        <pc:spChg chg="add mod">
          <ac:chgData name="Julius Rublack" userId="745d74a4dee6b669" providerId="LiveId" clId="{B44DA51E-2333-4ED4-9414-AD78CA013878}" dt="2023-04-13T10:47:41.279" v="6866" actId="208"/>
          <ac:spMkLst>
            <pc:docMk/>
            <pc:sldMk cId="924187276" sldId="286"/>
            <ac:spMk id="2" creationId="{2613CD2F-AB30-9BD1-D5A1-2E6988167A6D}"/>
          </ac:spMkLst>
        </pc:spChg>
        <pc:spChg chg="add mod">
          <ac:chgData name="Julius Rublack" userId="745d74a4dee6b669" providerId="LiveId" clId="{B44DA51E-2333-4ED4-9414-AD78CA013878}" dt="2023-04-13T10:48:10.873" v="6871" actId="1076"/>
          <ac:spMkLst>
            <pc:docMk/>
            <pc:sldMk cId="924187276" sldId="286"/>
            <ac:spMk id="3" creationId="{6D2933D9-0F15-19E1-8918-D1D698E79FB9}"/>
          </ac:spMkLst>
        </pc:spChg>
        <pc:spChg chg="mod">
          <ac:chgData name="Julius Rublack" userId="745d74a4dee6b669" providerId="LiveId" clId="{B44DA51E-2333-4ED4-9414-AD78CA013878}" dt="2023-04-13T10:47:44.574" v="6868" actId="1076"/>
          <ac:spMkLst>
            <pc:docMk/>
            <pc:sldMk cId="924187276" sldId="286"/>
            <ac:spMk id="41" creationId="{E7A8EA4C-4657-B3EA-F230-157F839F194B}"/>
          </ac:spMkLst>
        </pc:spChg>
      </pc:sldChg>
      <pc:sldChg chg="addSp delSp modSp new mod">
        <pc:chgData name="Julius Rublack" userId="745d74a4dee6b669" providerId="LiveId" clId="{B44DA51E-2333-4ED4-9414-AD78CA013878}" dt="2023-04-13T11:24:49.107" v="6985" actId="20577"/>
        <pc:sldMkLst>
          <pc:docMk/>
          <pc:sldMk cId="1144096879" sldId="287"/>
        </pc:sldMkLst>
        <pc:spChg chg="del">
          <ac:chgData name="Julius Rublack" userId="745d74a4dee6b669" providerId="LiveId" clId="{B44DA51E-2333-4ED4-9414-AD78CA013878}" dt="2023-04-13T10:54:40.143" v="6879" actId="478"/>
          <ac:spMkLst>
            <pc:docMk/>
            <pc:sldMk cId="1144096879" sldId="287"/>
            <ac:spMk id="2" creationId="{2644B4FC-EF53-007C-639C-9C3D33CA382C}"/>
          </ac:spMkLst>
        </pc:spChg>
        <pc:spChg chg="del">
          <ac:chgData name="Julius Rublack" userId="745d74a4dee6b669" providerId="LiveId" clId="{B44DA51E-2333-4ED4-9414-AD78CA013878}" dt="2023-04-13T10:56:28" v="6881" actId="478"/>
          <ac:spMkLst>
            <pc:docMk/>
            <pc:sldMk cId="1144096879" sldId="287"/>
            <ac:spMk id="3" creationId="{6A0DDA8B-D757-C14D-30A1-5CE6B686C10B}"/>
          </ac:spMkLst>
        </pc:spChg>
        <pc:spChg chg="add mod">
          <ac:chgData name="Julius Rublack" userId="745d74a4dee6b669" providerId="LiveId" clId="{B44DA51E-2333-4ED4-9414-AD78CA013878}" dt="2023-04-13T11:24:49.107" v="6985" actId="20577"/>
          <ac:spMkLst>
            <pc:docMk/>
            <pc:sldMk cId="1144096879" sldId="287"/>
            <ac:spMk id="4" creationId="{61DBC2A5-5964-7DD6-C427-050322B007ED}"/>
          </ac:spMkLst>
        </pc:spChg>
        <pc:spChg chg="add mod">
          <ac:chgData name="Julius Rublack" userId="745d74a4dee6b669" providerId="LiveId" clId="{B44DA51E-2333-4ED4-9414-AD78CA013878}" dt="2023-04-13T11:22:27.661" v="6977" actId="1076"/>
          <ac:spMkLst>
            <pc:docMk/>
            <pc:sldMk cId="1144096879" sldId="287"/>
            <ac:spMk id="16" creationId="{EBCB4053-F771-C502-4F41-EBBC3BD80C8E}"/>
          </ac:spMkLst>
        </pc:spChg>
        <pc:spChg chg="add mod">
          <ac:chgData name="Julius Rublack" userId="745d74a4dee6b669" providerId="LiveId" clId="{B44DA51E-2333-4ED4-9414-AD78CA013878}" dt="2023-04-13T11:22:27.661" v="6977" actId="1076"/>
          <ac:spMkLst>
            <pc:docMk/>
            <pc:sldMk cId="1144096879" sldId="287"/>
            <ac:spMk id="17" creationId="{76B71BE1-44D0-45EC-0FE0-BB7BB8A4E4A2}"/>
          </ac:spMkLst>
        </pc:spChg>
        <pc:spChg chg="add mod">
          <ac:chgData name="Julius Rublack" userId="745d74a4dee6b669" providerId="LiveId" clId="{B44DA51E-2333-4ED4-9414-AD78CA013878}" dt="2023-04-13T11:22:46.674" v="6980" actId="1076"/>
          <ac:spMkLst>
            <pc:docMk/>
            <pc:sldMk cId="1144096879" sldId="287"/>
            <ac:spMk id="18" creationId="{12EB8048-09D8-439F-39D9-88EF57329D23}"/>
          </ac:spMkLst>
        </pc:spChg>
        <pc:spChg chg="add mod">
          <ac:chgData name="Julius Rublack" userId="745d74a4dee6b669" providerId="LiveId" clId="{B44DA51E-2333-4ED4-9414-AD78CA013878}" dt="2023-04-13T11:22:52.941" v="6981" actId="1076"/>
          <ac:spMkLst>
            <pc:docMk/>
            <pc:sldMk cId="1144096879" sldId="287"/>
            <ac:spMk id="19" creationId="{B7E83460-D992-DDDE-35A3-BC21C896DB8C}"/>
          </ac:spMkLst>
        </pc:spChg>
        <pc:picChg chg="add mod">
          <ac:chgData name="Julius Rublack" userId="745d74a4dee6b669" providerId="LiveId" clId="{B44DA51E-2333-4ED4-9414-AD78CA013878}" dt="2023-04-13T10:54:40.466" v="6880"/>
          <ac:picMkLst>
            <pc:docMk/>
            <pc:sldMk cId="1144096879" sldId="287"/>
            <ac:picMk id="5" creationId="{977D9228-1457-4BC3-558F-3F462B8E1AAF}"/>
          </ac:picMkLst>
        </pc:picChg>
        <pc:picChg chg="add mod">
          <ac:chgData name="Julius Rublack" userId="745d74a4dee6b669" providerId="LiveId" clId="{B44DA51E-2333-4ED4-9414-AD78CA013878}" dt="2023-04-13T11:22:27.661" v="6977" actId="1076"/>
          <ac:picMkLst>
            <pc:docMk/>
            <pc:sldMk cId="1144096879" sldId="287"/>
            <ac:picMk id="7" creationId="{9980074D-87EE-7E60-6FE7-1DDC0E327F68}"/>
          </ac:picMkLst>
        </pc:picChg>
        <pc:picChg chg="add mod">
          <ac:chgData name="Julius Rublack" userId="745d74a4dee6b669" providerId="LiveId" clId="{B44DA51E-2333-4ED4-9414-AD78CA013878}" dt="2023-04-13T11:22:27.661" v="6977" actId="1076"/>
          <ac:picMkLst>
            <pc:docMk/>
            <pc:sldMk cId="1144096879" sldId="287"/>
            <ac:picMk id="9" creationId="{B8DF5F08-9DEB-5912-3184-1ECDFA7D0F37}"/>
          </ac:picMkLst>
        </pc:picChg>
        <pc:picChg chg="add mod">
          <ac:chgData name="Julius Rublack" userId="745d74a4dee6b669" providerId="LiveId" clId="{B44DA51E-2333-4ED4-9414-AD78CA013878}" dt="2023-04-13T11:22:27.661" v="6977" actId="1076"/>
          <ac:picMkLst>
            <pc:docMk/>
            <pc:sldMk cId="1144096879" sldId="287"/>
            <ac:picMk id="11" creationId="{E31B088C-4F7C-33F7-7B6F-CCD1F78D10FD}"/>
          </ac:picMkLst>
        </pc:picChg>
        <pc:picChg chg="add del mod">
          <ac:chgData name="Julius Rublack" userId="745d74a4dee6b669" providerId="LiveId" clId="{B44DA51E-2333-4ED4-9414-AD78CA013878}" dt="2023-04-13T11:13:50.418" v="6908" actId="478"/>
          <ac:picMkLst>
            <pc:docMk/>
            <pc:sldMk cId="1144096879" sldId="287"/>
            <ac:picMk id="13" creationId="{55374DAB-463D-EBD8-BDA9-80447D6ACA04}"/>
          </ac:picMkLst>
        </pc:picChg>
        <pc:picChg chg="add mod">
          <ac:chgData name="Julius Rublack" userId="745d74a4dee6b669" providerId="LiveId" clId="{B44DA51E-2333-4ED4-9414-AD78CA013878}" dt="2023-04-13T11:22:27.661" v="6977" actId="1076"/>
          <ac:picMkLst>
            <pc:docMk/>
            <pc:sldMk cId="1144096879" sldId="287"/>
            <ac:picMk id="15" creationId="{259A4E54-2AA4-0F69-27FC-7412E7050855}"/>
          </ac:picMkLst>
        </pc:picChg>
      </pc:sldChg>
      <pc:sldChg chg="addSp delSp modSp new del mod modShow">
        <pc:chgData name="Julius Rublack" userId="745d74a4dee6b669" providerId="LiveId" clId="{B44DA51E-2333-4ED4-9414-AD78CA013878}" dt="2023-04-17T07:41:50.964" v="8677" actId="47"/>
        <pc:sldMkLst>
          <pc:docMk/>
          <pc:sldMk cId="4289709678" sldId="288"/>
        </pc:sldMkLst>
        <pc:spChg chg="del">
          <ac:chgData name="Julius Rublack" userId="745d74a4dee6b669" providerId="LiveId" clId="{B44DA51E-2333-4ED4-9414-AD78CA013878}" dt="2023-04-13T11:29:35.130" v="6994" actId="478"/>
          <ac:spMkLst>
            <pc:docMk/>
            <pc:sldMk cId="4289709678" sldId="288"/>
            <ac:spMk id="2" creationId="{A308A587-CA9C-DA57-D0B9-BFA527D4B1BA}"/>
          </ac:spMkLst>
        </pc:spChg>
        <pc:spChg chg="del">
          <ac:chgData name="Julius Rublack" userId="745d74a4dee6b669" providerId="LiveId" clId="{B44DA51E-2333-4ED4-9414-AD78CA013878}" dt="2023-04-13T11:30:08.160" v="6998" actId="478"/>
          <ac:spMkLst>
            <pc:docMk/>
            <pc:sldMk cId="4289709678" sldId="288"/>
            <ac:spMk id="3" creationId="{5DDC5A3A-37A1-4F6C-2BBA-CD78E9706433}"/>
          </ac:spMkLst>
        </pc:spChg>
        <pc:spChg chg="add mod">
          <ac:chgData name="Julius Rublack" userId="745d74a4dee6b669" providerId="LiveId" clId="{B44DA51E-2333-4ED4-9414-AD78CA013878}" dt="2023-04-13T11:30:05.121" v="6997" actId="20577"/>
          <ac:spMkLst>
            <pc:docMk/>
            <pc:sldMk cId="4289709678" sldId="288"/>
            <ac:spMk id="4" creationId="{A4590EE5-D380-49E2-3BFA-A2444E884972}"/>
          </ac:spMkLst>
        </pc:spChg>
        <pc:picChg chg="add mod">
          <ac:chgData name="Julius Rublack" userId="745d74a4dee6b669" providerId="LiveId" clId="{B44DA51E-2333-4ED4-9414-AD78CA013878}" dt="2023-04-14T08:27:24.537" v="7894" actId="1076"/>
          <ac:picMkLst>
            <pc:docMk/>
            <pc:sldMk cId="4289709678" sldId="288"/>
            <ac:picMk id="3" creationId="{9002F236-817E-BB33-69E4-7CF72D3B337B}"/>
          </ac:picMkLst>
        </pc:picChg>
        <pc:picChg chg="add mod">
          <ac:chgData name="Julius Rublack" userId="745d74a4dee6b669" providerId="LiveId" clId="{B44DA51E-2333-4ED4-9414-AD78CA013878}" dt="2023-04-13T11:29:35.504" v="6995"/>
          <ac:picMkLst>
            <pc:docMk/>
            <pc:sldMk cId="4289709678" sldId="288"/>
            <ac:picMk id="5" creationId="{FB17630F-7FD9-5ADF-5D70-4EA72C375257}"/>
          </ac:picMkLst>
        </pc:picChg>
      </pc:sldChg>
      <pc:sldChg chg="addSp delSp modSp new mod ord">
        <pc:chgData name="Julius Rublack" userId="745d74a4dee6b669" providerId="LiveId" clId="{B44DA51E-2333-4ED4-9414-AD78CA013878}" dt="2023-04-19T11:31:00.632" v="10352" actId="20577"/>
        <pc:sldMkLst>
          <pc:docMk/>
          <pc:sldMk cId="561526688" sldId="289"/>
        </pc:sldMkLst>
        <pc:spChg chg="del">
          <ac:chgData name="Julius Rublack" userId="745d74a4dee6b669" providerId="LiveId" clId="{B44DA51E-2333-4ED4-9414-AD78CA013878}" dt="2023-04-17T08:42:17.326" v="8857"/>
          <ac:spMkLst>
            <pc:docMk/>
            <pc:sldMk cId="561526688" sldId="289"/>
            <ac:spMk id="2" creationId="{096E1247-534E-9060-5F61-E38515E3B03A}"/>
          </ac:spMkLst>
        </pc:spChg>
        <pc:spChg chg="del">
          <ac:chgData name="Julius Rublack" userId="745d74a4dee6b669" providerId="LiveId" clId="{B44DA51E-2333-4ED4-9414-AD78CA013878}" dt="2023-04-14T07:41:25.427" v="7573" actId="478"/>
          <ac:spMkLst>
            <pc:docMk/>
            <pc:sldMk cId="561526688" sldId="289"/>
            <ac:spMk id="2" creationId="{73FD9684-B5DC-EF6E-E339-11C9A6A1CEC7}"/>
          </ac:spMkLst>
        </pc:spChg>
        <pc:spChg chg="add mod">
          <ac:chgData name="Julius Rublack" userId="745d74a4dee6b669" providerId="LiveId" clId="{B44DA51E-2333-4ED4-9414-AD78CA013878}" dt="2023-04-19T07:35:22.194" v="9822" actId="20577"/>
          <ac:spMkLst>
            <pc:docMk/>
            <pc:sldMk cId="561526688" sldId="289"/>
            <ac:spMk id="2" creationId="{7A7A9D48-091D-45CC-17C3-3187D8F00379}"/>
          </ac:spMkLst>
        </pc:spChg>
        <pc:spChg chg="del">
          <ac:chgData name="Julius Rublack" userId="745d74a4dee6b669" providerId="LiveId" clId="{B44DA51E-2333-4ED4-9414-AD78CA013878}" dt="2023-04-14T07:45:36.109" v="7628" actId="478"/>
          <ac:spMkLst>
            <pc:docMk/>
            <pc:sldMk cId="561526688" sldId="289"/>
            <ac:spMk id="3" creationId="{149D71E3-D19E-2C79-B69A-2817B9BB449B}"/>
          </ac:spMkLst>
        </pc:spChg>
        <pc:spChg chg="add mod">
          <ac:chgData name="Julius Rublack" userId="745d74a4dee6b669" providerId="LiveId" clId="{B44DA51E-2333-4ED4-9414-AD78CA013878}" dt="2023-04-14T08:05:53.633" v="7643" actId="20577"/>
          <ac:spMkLst>
            <pc:docMk/>
            <pc:sldMk cId="561526688" sldId="289"/>
            <ac:spMk id="4" creationId="{C01C96BB-CB7D-1FEF-F90D-69F0A96E1B92}"/>
          </ac:spMkLst>
        </pc:spChg>
        <pc:spChg chg="add mod">
          <ac:chgData name="Julius Rublack" userId="745d74a4dee6b669" providerId="LiveId" clId="{B44DA51E-2333-4ED4-9414-AD78CA013878}" dt="2023-04-14T08:24:00.695" v="7832" actId="1076"/>
          <ac:spMkLst>
            <pc:docMk/>
            <pc:sldMk cId="561526688" sldId="289"/>
            <ac:spMk id="20" creationId="{FA2A514F-033A-18E7-A1A9-CA5BC9CE4B4C}"/>
          </ac:spMkLst>
        </pc:spChg>
        <pc:spChg chg="add mod">
          <ac:chgData name="Julius Rublack" userId="745d74a4dee6b669" providerId="LiveId" clId="{B44DA51E-2333-4ED4-9414-AD78CA013878}" dt="2023-04-14T08:24:00.695" v="7832" actId="1076"/>
          <ac:spMkLst>
            <pc:docMk/>
            <pc:sldMk cId="561526688" sldId="289"/>
            <ac:spMk id="24" creationId="{77F237EA-F2F7-A0BF-C70D-A555238E3E24}"/>
          </ac:spMkLst>
        </pc:spChg>
        <pc:spChg chg="add mod">
          <ac:chgData name="Julius Rublack" userId="745d74a4dee6b669" providerId="LiveId" clId="{B44DA51E-2333-4ED4-9414-AD78CA013878}" dt="2023-04-17T10:51:05.054" v="8991" actId="20577"/>
          <ac:spMkLst>
            <pc:docMk/>
            <pc:sldMk cId="561526688" sldId="289"/>
            <ac:spMk id="30" creationId="{3F740E39-CFD5-AE40-DC3F-1F7486C13F6D}"/>
          </ac:spMkLst>
        </pc:spChg>
        <pc:spChg chg="add mod">
          <ac:chgData name="Julius Rublack" userId="745d74a4dee6b669" providerId="LiveId" clId="{B44DA51E-2333-4ED4-9414-AD78CA013878}" dt="2023-04-17T10:50:58.753" v="8975" actId="20577"/>
          <ac:spMkLst>
            <pc:docMk/>
            <pc:sldMk cId="561526688" sldId="289"/>
            <ac:spMk id="31" creationId="{B178C5CA-3042-21D3-0B86-FE80764F4580}"/>
          </ac:spMkLst>
        </pc:spChg>
        <pc:spChg chg="add mod">
          <ac:chgData name="Julius Rublack" userId="745d74a4dee6b669" providerId="LiveId" clId="{B44DA51E-2333-4ED4-9414-AD78CA013878}" dt="2023-04-14T08:21:40.032" v="7813" actId="1076"/>
          <ac:spMkLst>
            <pc:docMk/>
            <pc:sldMk cId="561526688" sldId="289"/>
            <ac:spMk id="40" creationId="{89F30A1C-FDA8-3E6D-367E-4D15685DF403}"/>
          </ac:spMkLst>
        </pc:spChg>
        <pc:spChg chg="add mod">
          <ac:chgData name="Julius Rublack" userId="745d74a4dee6b669" providerId="LiveId" clId="{B44DA51E-2333-4ED4-9414-AD78CA013878}" dt="2023-04-14T08:21:37.371" v="7812" actId="1076"/>
          <ac:spMkLst>
            <pc:docMk/>
            <pc:sldMk cId="561526688" sldId="289"/>
            <ac:spMk id="41" creationId="{7ECAFF9B-D7BA-9D79-6D19-52844D24DAE3}"/>
          </ac:spMkLst>
        </pc:spChg>
        <pc:spChg chg="add mod">
          <ac:chgData name="Julius Rublack" userId="745d74a4dee6b669" providerId="LiveId" clId="{B44DA51E-2333-4ED4-9414-AD78CA013878}" dt="2023-04-14T08:24:00.695" v="7832" actId="1076"/>
          <ac:spMkLst>
            <pc:docMk/>
            <pc:sldMk cId="561526688" sldId="289"/>
            <ac:spMk id="47" creationId="{56261AB9-A48F-D4BC-C375-751381F50022}"/>
          </ac:spMkLst>
        </pc:spChg>
        <pc:spChg chg="add mod">
          <ac:chgData name="Julius Rublack" userId="745d74a4dee6b669" providerId="LiveId" clId="{B44DA51E-2333-4ED4-9414-AD78CA013878}" dt="2023-04-14T08:23:35.818" v="7825" actId="1076"/>
          <ac:spMkLst>
            <pc:docMk/>
            <pc:sldMk cId="561526688" sldId="289"/>
            <ac:spMk id="48" creationId="{64DE8F70-BC87-7080-44D5-F2ACF5701E8E}"/>
          </ac:spMkLst>
        </pc:spChg>
        <pc:spChg chg="add mod">
          <ac:chgData name="Julius Rublack" userId="745d74a4dee6b669" providerId="LiveId" clId="{B44DA51E-2333-4ED4-9414-AD78CA013878}" dt="2023-04-14T08:23:39.478" v="7827" actId="1076"/>
          <ac:spMkLst>
            <pc:docMk/>
            <pc:sldMk cId="561526688" sldId="289"/>
            <ac:spMk id="49" creationId="{A39B9C14-BC78-BA0E-D6CA-8549B6CD30AD}"/>
          </ac:spMkLst>
        </pc:spChg>
        <pc:spChg chg="add mod">
          <ac:chgData name="Julius Rublack" userId="745d74a4dee6b669" providerId="LiveId" clId="{B44DA51E-2333-4ED4-9414-AD78CA013878}" dt="2023-04-14T08:23:49.341" v="7831" actId="1076"/>
          <ac:spMkLst>
            <pc:docMk/>
            <pc:sldMk cId="561526688" sldId="289"/>
            <ac:spMk id="50" creationId="{A2D27796-286A-A28B-06BC-10503669A72E}"/>
          </ac:spMkLst>
        </pc:spChg>
        <pc:spChg chg="add mod">
          <ac:chgData name="Julius Rublack" userId="745d74a4dee6b669" providerId="LiveId" clId="{B44DA51E-2333-4ED4-9414-AD78CA013878}" dt="2023-04-19T11:31:00.632" v="10352" actId="20577"/>
          <ac:spMkLst>
            <pc:docMk/>
            <pc:sldMk cId="561526688" sldId="289"/>
            <ac:spMk id="51" creationId="{8FDD0414-52BF-4B6D-69D8-F576476EE90B}"/>
          </ac:spMkLst>
        </pc:spChg>
        <pc:spChg chg="add mod">
          <ac:chgData name="Julius Rublack" userId="745d74a4dee6b669" providerId="LiveId" clId="{B44DA51E-2333-4ED4-9414-AD78CA013878}" dt="2023-04-14T08:24:49.933" v="7889" actId="1076"/>
          <ac:spMkLst>
            <pc:docMk/>
            <pc:sldMk cId="561526688" sldId="289"/>
            <ac:spMk id="52" creationId="{B970E32A-E803-BC64-3821-FDDFC5C9EA8C}"/>
          </ac:spMkLst>
        </pc:spChg>
        <pc:picChg chg="add mod">
          <ac:chgData name="Julius Rublack" userId="745d74a4dee6b669" providerId="LiveId" clId="{B44DA51E-2333-4ED4-9414-AD78CA013878}" dt="2023-04-14T07:41:25.785" v="7574"/>
          <ac:picMkLst>
            <pc:docMk/>
            <pc:sldMk cId="561526688" sldId="289"/>
            <ac:picMk id="5" creationId="{940A01B3-0440-CBE6-E1DF-3A353572E12A}"/>
          </ac:picMkLst>
        </pc:picChg>
        <pc:picChg chg="add mod">
          <ac:chgData name="Julius Rublack" userId="745d74a4dee6b669" providerId="LiveId" clId="{B44DA51E-2333-4ED4-9414-AD78CA013878}" dt="2023-04-14T08:24:46.239" v="7888" actId="1076"/>
          <ac:picMkLst>
            <pc:docMk/>
            <pc:sldMk cId="561526688" sldId="289"/>
            <ac:picMk id="7" creationId="{A1D96B1A-455A-F22F-DC8E-3F5DE8CC728F}"/>
          </ac:picMkLst>
        </pc:picChg>
        <pc:picChg chg="add mod">
          <ac:chgData name="Julius Rublack" userId="745d74a4dee6b669" providerId="LiveId" clId="{B44DA51E-2333-4ED4-9414-AD78CA013878}" dt="2023-04-14T08:24:00.695" v="7832" actId="1076"/>
          <ac:picMkLst>
            <pc:docMk/>
            <pc:sldMk cId="561526688" sldId="289"/>
            <ac:picMk id="9" creationId="{A1FDF23A-D074-AB2D-90EF-ABBA003B799E}"/>
          </ac:picMkLst>
        </pc:picChg>
        <pc:picChg chg="add mod">
          <ac:chgData name="Julius Rublack" userId="745d74a4dee6b669" providerId="LiveId" clId="{B44DA51E-2333-4ED4-9414-AD78CA013878}" dt="2023-04-14T08:24:00.695" v="7832" actId="1076"/>
          <ac:picMkLst>
            <pc:docMk/>
            <pc:sldMk cId="561526688" sldId="289"/>
            <ac:picMk id="11" creationId="{F5E83D4C-26CA-E8EB-D156-C40FF265F3F1}"/>
          </ac:picMkLst>
        </pc:picChg>
        <pc:picChg chg="add mod">
          <ac:chgData name="Julius Rublack" userId="745d74a4dee6b669" providerId="LiveId" clId="{B44DA51E-2333-4ED4-9414-AD78CA013878}" dt="2023-04-14T08:18:19.379" v="7784" actId="1076"/>
          <ac:picMkLst>
            <pc:docMk/>
            <pc:sldMk cId="561526688" sldId="289"/>
            <ac:picMk id="13" creationId="{4DE692FC-15F9-BE7A-0073-7019ACFE8D3F}"/>
          </ac:picMkLst>
        </pc:picChg>
        <pc:picChg chg="add mod">
          <ac:chgData name="Julius Rublack" userId="745d74a4dee6b669" providerId="LiveId" clId="{B44DA51E-2333-4ED4-9414-AD78CA013878}" dt="2023-04-14T08:18:19.379" v="7784" actId="1076"/>
          <ac:picMkLst>
            <pc:docMk/>
            <pc:sldMk cId="561526688" sldId="289"/>
            <ac:picMk id="15" creationId="{50299D17-19E5-0469-C8C8-B5EC610EEB58}"/>
          </ac:picMkLst>
        </pc:picChg>
        <pc:picChg chg="add mod">
          <ac:chgData name="Julius Rublack" userId="745d74a4dee6b669" providerId="LiveId" clId="{B44DA51E-2333-4ED4-9414-AD78CA013878}" dt="2023-04-14T08:18:24.279" v="7785" actId="1076"/>
          <ac:picMkLst>
            <pc:docMk/>
            <pc:sldMk cId="561526688" sldId="289"/>
            <ac:picMk id="17" creationId="{C188A055-BAE9-7B6A-BE6B-FC1E16C23CBA}"/>
          </ac:picMkLst>
        </pc:picChg>
        <pc:picChg chg="add mod">
          <ac:chgData name="Julius Rublack" userId="745d74a4dee6b669" providerId="LiveId" clId="{B44DA51E-2333-4ED4-9414-AD78CA013878}" dt="2023-04-14T08:18:27.251" v="7786" actId="1076"/>
          <ac:picMkLst>
            <pc:docMk/>
            <pc:sldMk cId="561526688" sldId="289"/>
            <ac:picMk id="19" creationId="{5110A757-1B08-7A3F-09DB-D477AA0CAF23}"/>
          </ac:picMkLst>
        </pc:picChg>
        <pc:picChg chg="add mod">
          <ac:chgData name="Julius Rublack" userId="745d74a4dee6b669" providerId="LiveId" clId="{B44DA51E-2333-4ED4-9414-AD78CA013878}" dt="2023-04-14T08:21:13.313" v="7789" actId="1076"/>
          <ac:picMkLst>
            <pc:docMk/>
            <pc:sldMk cId="561526688" sldId="289"/>
            <ac:picMk id="39" creationId="{488C67B2-E2D4-48B1-138B-D03321685C48}"/>
          </ac:picMkLst>
        </pc:picChg>
        <pc:cxnChg chg="add mod">
          <ac:chgData name="Julius Rublack" userId="745d74a4dee6b669" providerId="LiveId" clId="{B44DA51E-2333-4ED4-9414-AD78CA013878}" dt="2023-04-14T08:24:00.695" v="7832" actId="1076"/>
          <ac:cxnSpMkLst>
            <pc:docMk/>
            <pc:sldMk cId="561526688" sldId="289"/>
            <ac:cxnSpMk id="22" creationId="{5639D1EA-22B1-B511-B04F-5760F1870A36}"/>
          </ac:cxnSpMkLst>
        </pc:cxnChg>
        <pc:cxnChg chg="add mod">
          <ac:chgData name="Julius Rublack" userId="745d74a4dee6b669" providerId="LiveId" clId="{B44DA51E-2333-4ED4-9414-AD78CA013878}" dt="2023-04-14T08:24:00.695" v="7832" actId="1076"/>
          <ac:cxnSpMkLst>
            <pc:docMk/>
            <pc:sldMk cId="561526688" sldId="289"/>
            <ac:cxnSpMk id="27" creationId="{FD2A5430-DA9F-4C51-922A-57041CE4A57B}"/>
          </ac:cxnSpMkLst>
        </pc:cxnChg>
        <pc:cxnChg chg="add mod">
          <ac:chgData name="Julius Rublack" userId="745d74a4dee6b669" providerId="LiveId" clId="{B44DA51E-2333-4ED4-9414-AD78CA013878}" dt="2023-04-17T10:51:05.054" v="8991" actId="20577"/>
          <ac:cxnSpMkLst>
            <pc:docMk/>
            <pc:sldMk cId="561526688" sldId="289"/>
            <ac:cxnSpMk id="32" creationId="{8CC93499-2DE1-34E8-2756-C9C80B87125E}"/>
          </ac:cxnSpMkLst>
        </pc:cxnChg>
        <pc:cxnChg chg="add mod">
          <ac:chgData name="Julius Rublack" userId="745d74a4dee6b669" providerId="LiveId" clId="{B44DA51E-2333-4ED4-9414-AD78CA013878}" dt="2023-04-14T08:24:00.695" v="7832" actId="1076"/>
          <ac:cxnSpMkLst>
            <pc:docMk/>
            <pc:sldMk cId="561526688" sldId="289"/>
            <ac:cxnSpMk id="35" creationId="{BB2CEB28-A1C8-345D-DCEE-525B4A16C533}"/>
          </ac:cxnSpMkLst>
        </pc:cxnChg>
        <pc:cxnChg chg="add mod">
          <ac:chgData name="Julius Rublack" userId="745d74a4dee6b669" providerId="LiveId" clId="{B44DA51E-2333-4ED4-9414-AD78CA013878}" dt="2023-04-14T08:21:51.410" v="7817" actId="14100"/>
          <ac:cxnSpMkLst>
            <pc:docMk/>
            <pc:sldMk cId="561526688" sldId="289"/>
            <ac:cxnSpMk id="42" creationId="{3F8F6749-AA42-450E-32CC-857C6D61C9D9}"/>
          </ac:cxnSpMkLst>
        </pc:cxnChg>
        <pc:cxnChg chg="add mod">
          <ac:chgData name="Julius Rublack" userId="745d74a4dee6b669" providerId="LiveId" clId="{B44DA51E-2333-4ED4-9414-AD78CA013878}" dt="2023-04-14T08:21:59.299" v="7821" actId="14100"/>
          <ac:cxnSpMkLst>
            <pc:docMk/>
            <pc:sldMk cId="561526688" sldId="289"/>
            <ac:cxnSpMk id="44" creationId="{8C6C6DC5-B059-4BDD-EACA-EC2C525AE2B4}"/>
          </ac:cxnSpMkLst>
        </pc:cxnChg>
      </pc:sldChg>
      <pc:sldChg chg="addSp delSp modSp new mod delAnim modAnim">
        <pc:chgData name="Julius Rublack" userId="745d74a4dee6b669" providerId="LiveId" clId="{B44DA51E-2333-4ED4-9414-AD78CA013878}" dt="2023-04-19T13:08:54.897" v="10878"/>
        <pc:sldMkLst>
          <pc:docMk/>
          <pc:sldMk cId="1571178053" sldId="290"/>
        </pc:sldMkLst>
        <pc:spChg chg="del">
          <ac:chgData name="Julius Rublack" userId="745d74a4dee6b669" providerId="LiveId" clId="{B44DA51E-2333-4ED4-9414-AD78CA013878}" dt="2023-04-14T08:27:59.317" v="7896" actId="478"/>
          <ac:spMkLst>
            <pc:docMk/>
            <pc:sldMk cId="1571178053" sldId="290"/>
            <ac:spMk id="2" creationId="{1EDB4890-3900-A8CC-5E4E-97677132BC31}"/>
          </ac:spMkLst>
        </pc:spChg>
        <pc:spChg chg="del">
          <ac:chgData name="Julius Rublack" userId="745d74a4dee6b669" providerId="LiveId" clId="{B44DA51E-2333-4ED4-9414-AD78CA013878}" dt="2023-04-17T08:42:17.326" v="8857"/>
          <ac:spMkLst>
            <pc:docMk/>
            <pc:sldMk cId="1571178053" sldId="290"/>
            <ac:spMk id="2" creationId="{9EE65939-127F-8A2E-6D05-DB022741C1F9}"/>
          </ac:spMkLst>
        </pc:spChg>
        <pc:spChg chg="del">
          <ac:chgData name="Julius Rublack" userId="745d74a4dee6b669" providerId="LiveId" clId="{B44DA51E-2333-4ED4-9414-AD78CA013878}" dt="2023-04-14T08:28:24.821" v="7898" actId="478"/>
          <ac:spMkLst>
            <pc:docMk/>
            <pc:sldMk cId="1571178053" sldId="290"/>
            <ac:spMk id="3" creationId="{24014FE5-3BB6-71EA-0DD5-9243CDD7B743}"/>
          </ac:spMkLst>
        </pc:spChg>
        <pc:spChg chg="add mod">
          <ac:chgData name="Julius Rublack" userId="745d74a4dee6b669" providerId="LiveId" clId="{B44DA51E-2333-4ED4-9414-AD78CA013878}" dt="2023-04-14T08:30:22.562" v="7944" actId="20577"/>
          <ac:spMkLst>
            <pc:docMk/>
            <pc:sldMk cId="1571178053" sldId="290"/>
            <ac:spMk id="4" creationId="{4F0EBEBB-75E5-C52B-7FFC-C3D0071C2FDA}"/>
          </ac:spMkLst>
        </pc:spChg>
        <pc:spChg chg="add mod">
          <ac:chgData name="Julius Rublack" userId="745d74a4dee6b669" providerId="LiveId" clId="{B44DA51E-2333-4ED4-9414-AD78CA013878}" dt="2023-04-19T07:35:25.202" v="9824" actId="20577"/>
          <ac:spMkLst>
            <pc:docMk/>
            <pc:sldMk cId="1571178053" sldId="290"/>
            <ac:spMk id="6" creationId="{BB31499F-D88F-CAB3-2495-BDD7AC16D6E7}"/>
          </ac:spMkLst>
        </pc:spChg>
        <pc:spChg chg="add mod">
          <ac:chgData name="Julius Rublack" userId="745d74a4dee6b669" providerId="LiveId" clId="{B44DA51E-2333-4ED4-9414-AD78CA013878}" dt="2023-04-14T08:31:30.355" v="7960" actId="14100"/>
          <ac:spMkLst>
            <pc:docMk/>
            <pc:sldMk cId="1571178053" sldId="290"/>
            <ac:spMk id="8" creationId="{A75C965A-5F44-C7DC-65AA-0B55F00C4884}"/>
          </ac:spMkLst>
        </pc:spChg>
        <pc:spChg chg="add del mod">
          <ac:chgData name="Julius Rublack" userId="745d74a4dee6b669" providerId="LiveId" clId="{B44DA51E-2333-4ED4-9414-AD78CA013878}" dt="2023-04-14T09:02:15.094" v="8113" actId="478"/>
          <ac:spMkLst>
            <pc:docMk/>
            <pc:sldMk cId="1571178053" sldId="290"/>
            <ac:spMk id="9" creationId="{F72D6023-9126-0C31-5E6C-ECB5F74B2929}"/>
          </ac:spMkLst>
        </pc:spChg>
        <pc:spChg chg="add mod">
          <ac:chgData name="Julius Rublack" userId="745d74a4dee6b669" providerId="LiveId" clId="{B44DA51E-2333-4ED4-9414-AD78CA013878}" dt="2023-04-14T09:00:19.417" v="8057" actId="1076"/>
          <ac:spMkLst>
            <pc:docMk/>
            <pc:sldMk cId="1571178053" sldId="290"/>
            <ac:spMk id="14" creationId="{2FE8136F-3F01-6E3A-7043-3B32BDDB46C8}"/>
          </ac:spMkLst>
        </pc:spChg>
        <pc:spChg chg="add mod">
          <ac:chgData name="Julius Rublack" userId="745d74a4dee6b669" providerId="LiveId" clId="{B44DA51E-2333-4ED4-9414-AD78CA013878}" dt="2023-04-14T09:00:51.171" v="8080" actId="1076"/>
          <ac:spMkLst>
            <pc:docMk/>
            <pc:sldMk cId="1571178053" sldId="290"/>
            <ac:spMk id="15" creationId="{0E818DEF-5A6E-90D0-B9AE-4F9A563B3462}"/>
          </ac:spMkLst>
        </pc:spChg>
        <pc:spChg chg="add mod">
          <ac:chgData name="Julius Rublack" userId="745d74a4dee6b669" providerId="LiveId" clId="{B44DA51E-2333-4ED4-9414-AD78CA013878}" dt="2023-04-14T08:56:01.054" v="8033" actId="1076"/>
          <ac:spMkLst>
            <pc:docMk/>
            <pc:sldMk cId="1571178053" sldId="290"/>
            <ac:spMk id="16" creationId="{4987F125-31C5-64EF-65A4-98D3AF713A42}"/>
          </ac:spMkLst>
        </pc:spChg>
        <pc:spChg chg="add mod">
          <ac:chgData name="Julius Rublack" userId="745d74a4dee6b669" providerId="LiveId" clId="{B44DA51E-2333-4ED4-9414-AD78CA013878}" dt="2023-04-14T09:01:08.578" v="8090" actId="1076"/>
          <ac:spMkLst>
            <pc:docMk/>
            <pc:sldMk cId="1571178053" sldId="290"/>
            <ac:spMk id="17" creationId="{7BD1FFBB-4CB8-25F3-3167-BBC1B4485984}"/>
          </ac:spMkLst>
        </pc:spChg>
        <pc:spChg chg="add mod">
          <ac:chgData name="Julius Rublack" userId="745d74a4dee6b669" providerId="LiveId" clId="{B44DA51E-2333-4ED4-9414-AD78CA013878}" dt="2023-04-14T09:01:23.270" v="8110" actId="1076"/>
          <ac:spMkLst>
            <pc:docMk/>
            <pc:sldMk cId="1571178053" sldId="290"/>
            <ac:spMk id="18" creationId="{A35DECC3-FEE2-54F2-586B-3F6BE50269AC}"/>
          </ac:spMkLst>
        </pc:spChg>
        <pc:spChg chg="add mod">
          <ac:chgData name="Julius Rublack" userId="745d74a4dee6b669" providerId="LiveId" clId="{B44DA51E-2333-4ED4-9414-AD78CA013878}" dt="2023-04-14T08:58:38.492" v="8039" actId="1076"/>
          <ac:spMkLst>
            <pc:docMk/>
            <pc:sldMk cId="1571178053" sldId="290"/>
            <ac:spMk id="19" creationId="{C10302AB-7968-FAE4-F350-69A990361CFE}"/>
          </ac:spMkLst>
        </pc:spChg>
        <pc:picChg chg="add mod">
          <ac:chgData name="Julius Rublack" userId="745d74a4dee6b669" providerId="LiveId" clId="{B44DA51E-2333-4ED4-9414-AD78CA013878}" dt="2023-04-19T07:33:55.886" v="9781" actId="1076"/>
          <ac:picMkLst>
            <pc:docMk/>
            <pc:sldMk cId="1571178053" sldId="290"/>
            <ac:picMk id="3" creationId="{60497378-1381-38C3-1FB2-B45F1DCF5D73}"/>
          </ac:picMkLst>
        </pc:picChg>
        <pc:picChg chg="add mod">
          <ac:chgData name="Julius Rublack" userId="745d74a4dee6b669" providerId="LiveId" clId="{B44DA51E-2333-4ED4-9414-AD78CA013878}" dt="2023-04-14T08:27:59.650" v="7897"/>
          <ac:picMkLst>
            <pc:docMk/>
            <pc:sldMk cId="1571178053" sldId="290"/>
            <ac:picMk id="5" creationId="{4F9A2B22-FD96-56A5-AC3A-92537578CACF}"/>
          </ac:picMkLst>
        </pc:picChg>
        <pc:picChg chg="add mod">
          <ac:chgData name="Julius Rublack" userId="745d74a4dee6b669" providerId="LiveId" clId="{B44DA51E-2333-4ED4-9414-AD78CA013878}" dt="2023-04-14T08:31:01.245" v="7954" actId="1076"/>
          <ac:picMkLst>
            <pc:docMk/>
            <pc:sldMk cId="1571178053" sldId="290"/>
            <ac:picMk id="7" creationId="{15B560DE-BB9F-D74C-CAF8-1E1B03553C31}"/>
          </ac:picMkLst>
        </pc:picChg>
        <pc:picChg chg="add del mod">
          <ac:chgData name="Julius Rublack" userId="745d74a4dee6b669" providerId="LiveId" clId="{B44DA51E-2333-4ED4-9414-AD78CA013878}" dt="2023-04-19T07:33:45.690" v="9778" actId="478"/>
          <ac:picMkLst>
            <pc:docMk/>
            <pc:sldMk cId="1571178053" sldId="290"/>
            <ac:picMk id="11" creationId="{147774DC-E623-A8D8-16BF-F62C98FA99FF}"/>
          </ac:picMkLst>
        </pc:picChg>
        <pc:picChg chg="add mod">
          <ac:chgData name="Julius Rublack" userId="745d74a4dee6b669" providerId="LiveId" clId="{B44DA51E-2333-4ED4-9414-AD78CA013878}" dt="2023-04-14T08:48:30.694" v="7971" actId="14100"/>
          <ac:picMkLst>
            <pc:docMk/>
            <pc:sldMk cId="1571178053" sldId="290"/>
            <ac:picMk id="13" creationId="{D3FC0414-B903-EA82-9F1C-EEF3CCD43542}"/>
          </ac:picMkLst>
        </pc:picChg>
      </pc:sldChg>
      <pc:sldChg chg="addSp delSp modSp add mod delAnim modAnim">
        <pc:chgData name="Julius Rublack" userId="745d74a4dee6b669" providerId="LiveId" clId="{B44DA51E-2333-4ED4-9414-AD78CA013878}" dt="2023-04-19T07:35:28.669" v="9827" actId="20577"/>
        <pc:sldMkLst>
          <pc:docMk/>
          <pc:sldMk cId="2443627806" sldId="291"/>
        </pc:sldMkLst>
        <pc:spChg chg="mod">
          <ac:chgData name="Julius Rublack" userId="745d74a4dee6b669" providerId="LiveId" clId="{B44DA51E-2333-4ED4-9414-AD78CA013878}" dt="2023-04-17T08:01:06.317" v="8700" actId="20577"/>
          <ac:spMkLst>
            <pc:docMk/>
            <pc:sldMk cId="2443627806" sldId="291"/>
            <ac:spMk id="4" creationId="{4F0EBEBB-75E5-C52B-7FFC-C3D0071C2FDA}"/>
          </ac:spMkLst>
        </pc:spChg>
        <pc:spChg chg="mod">
          <ac:chgData name="Julius Rublack" userId="745d74a4dee6b669" providerId="LiveId" clId="{B44DA51E-2333-4ED4-9414-AD78CA013878}" dt="2023-04-17T06:22:24.211" v="8422" actId="20577"/>
          <ac:spMkLst>
            <pc:docMk/>
            <pc:sldMk cId="2443627806" sldId="291"/>
            <ac:spMk id="6" creationId="{3BD907BF-71A8-C934-A0B3-851BF36002AD}"/>
          </ac:spMkLst>
        </pc:spChg>
        <pc:spChg chg="del">
          <ac:chgData name="Julius Rublack" userId="745d74a4dee6b669" providerId="LiveId" clId="{B44DA51E-2333-4ED4-9414-AD78CA013878}" dt="2023-04-14T09:04:07.958" v="8147" actId="478"/>
          <ac:spMkLst>
            <pc:docMk/>
            <pc:sldMk cId="2443627806" sldId="291"/>
            <ac:spMk id="8" creationId="{A75C965A-5F44-C7DC-65AA-0B55F00C4884}"/>
          </ac:spMkLst>
        </pc:spChg>
        <pc:spChg chg="add mod">
          <ac:chgData name="Julius Rublack" userId="745d74a4dee6b669" providerId="LiveId" clId="{B44DA51E-2333-4ED4-9414-AD78CA013878}" dt="2023-04-19T07:35:28.669" v="9827" actId="20577"/>
          <ac:spMkLst>
            <pc:docMk/>
            <pc:sldMk cId="2443627806" sldId="291"/>
            <ac:spMk id="9" creationId="{6634F60A-5819-F1D5-D4FE-60DB7BDCFD76}"/>
          </ac:spMkLst>
        </pc:spChg>
        <pc:spChg chg="del">
          <ac:chgData name="Julius Rublack" userId="745d74a4dee6b669" providerId="LiveId" clId="{B44DA51E-2333-4ED4-9414-AD78CA013878}" dt="2023-04-14T09:04:07.958" v="8147" actId="478"/>
          <ac:spMkLst>
            <pc:docMk/>
            <pc:sldMk cId="2443627806" sldId="291"/>
            <ac:spMk id="14" creationId="{2FE8136F-3F01-6E3A-7043-3B32BDDB46C8}"/>
          </ac:spMkLst>
        </pc:spChg>
        <pc:spChg chg="del">
          <ac:chgData name="Julius Rublack" userId="745d74a4dee6b669" providerId="LiveId" clId="{B44DA51E-2333-4ED4-9414-AD78CA013878}" dt="2023-04-14T09:04:07.958" v="8147" actId="478"/>
          <ac:spMkLst>
            <pc:docMk/>
            <pc:sldMk cId="2443627806" sldId="291"/>
            <ac:spMk id="15" creationId="{0E818DEF-5A6E-90D0-B9AE-4F9A563B3462}"/>
          </ac:spMkLst>
        </pc:spChg>
        <pc:spChg chg="del">
          <ac:chgData name="Julius Rublack" userId="745d74a4dee6b669" providerId="LiveId" clId="{B44DA51E-2333-4ED4-9414-AD78CA013878}" dt="2023-04-17T08:42:17.326" v="8857"/>
          <ac:spMkLst>
            <pc:docMk/>
            <pc:sldMk cId="2443627806" sldId="291"/>
            <ac:spMk id="16" creationId="{370D80C8-734F-C4FA-B90B-D7A8EFA74767}"/>
          </ac:spMkLst>
        </pc:spChg>
        <pc:spChg chg="del">
          <ac:chgData name="Julius Rublack" userId="745d74a4dee6b669" providerId="LiveId" clId="{B44DA51E-2333-4ED4-9414-AD78CA013878}" dt="2023-04-14T09:04:07.958" v="8147" actId="478"/>
          <ac:spMkLst>
            <pc:docMk/>
            <pc:sldMk cId="2443627806" sldId="291"/>
            <ac:spMk id="16" creationId="{4987F125-31C5-64EF-65A4-98D3AF713A42}"/>
          </ac:spMkLst>
        </pc:spChg>
        <pc:spChg chg="del">
          <ac:chgData name="Julius Rublack" userId="745d74a4dee6b669" providerId="LiveId" clId="{B44DA51E-2333-4ED4-9414-AD78CA013878}" dt="2023-04-14T09:04:07.958" v="8147" actId="478"/>
          <ac:spMkLst>
            <pc:docMk/>
            <pc:sldMk cId="2443627806" sldId="291"/>
            <ac:spMk id="17" creationId="{7BD1FFBB-4CB8-25F3-3167-BBC1B4485984}"/>
          </ac:spMkLst>
        </pc:spChg>
        <pc:spChg chg="del">
          <ac:chgData name="Julius Rublack" userId="745d74a4dee6b669" providerId="LiveId" clId="{B44DA51E-2333-4ED4-9414-AD78CA013878}" dt="2023-04-14T09:04:07.958" v="8147" actId="478"/>
          <ac:spMkLst>
            <pc:docMk/>
            <pc:sldMk cId="2443627806" sldId="291"/>
            <ac:spMk id="18" creationId="{A35DECC3-FEE2-54F2-586B-3F6BE50269AC}"/>
          </ac:spMkLst>
        </pc:spChg>
        <pc:spChg chg="del">
          <ac:chgData name="Julius Rublack" userId="745d74a4dee6b669" providerId="LiveId" clId="{B44DA51E-2333-4ED4-9414-AD78CA013878}" dt="2023-04-14T09:04:07.958" v="8147" actId="478"/>
          <ac:spMkLst>
            <pc:docMk/>
            <pc:sldMk cId="2443627806" sldId="291"/>
            <ac:spMk id="19" creationId="{C10302AB-7968-FAE4-F350-69A990361CFE}"/>
          </ac:spMkLst>
        </pc:spChg>
        <pc:picChg chg="add mod">
          <ac:chgData name="Julius Rublack" userId="745d74a4dee6b669" providerId="LiveId" clId="{B44DA51E-2333-4ED4-9414-AD78CA013878}" dt="2023-04-14T09:10:31.387" v="8150" actId="1076"/>
          <ac:picMkLst>
            <pc:docMk/>
            <pc:sldMk cId="2443627806" sldId="291"/>
            <ac:picMk id="3" creationId="{6E6568D4-C023-A18D-6E9A-3E3C9F1B0674}"/>
          </ac:picMkLst>
        </pc:picChg>
        <pc:picChg chg="del">
          <ac:chgData name="Julius Rublack" userId="745d74a4dee6b669" providerId="LiveId" clId="{B44DA51E-2333-4ED4-9414-AD78CA013878}" dt="2023-04-14T09:04:04.509" v="8144" actId="478"/>
          <ac:picMkLst>
            <pc:docMk/>
            <pc:sldMk cId="2443627806" sldId="291"/>
            <ac:picMk id="7" creationId="{15B560DE-BB9F-D74C-CAF8-1E1B03553C31}"/>
          </ac:picMkLst>
        </pc:picChg>
        <pc:picChg chg="add del mod">
          <ac:chgData name="Julius Rublack" userId="745d74a4dee6b669" providerId="LiveId" clId="{B44DA51E-2333-4ED4-9414-AD78CA013878}" dt="2023-04-17T06:26:26.599" v="8427" actId="478"/>
          <ac:picMkLst>
            <pc:docMk/>
            <pc:sldMk cId="2443627806" sldId="291"/>
            <ac:picMk id="9" creationId="{C8AB475C-BCF1-A2B3-F55E-AEBCFDD947C2}"/>
          </ac:picMkLst>
        </pc:picChg>
        <pc:picChg chg="del">
          <ac:chgData name="Julius Rublack" userId="745d74a4dee6b669" providerId="LiveId" clId="{B44DA51E-2333-4ED4-9414-AD78CA013878}" dt="2023-04-14T09:04:05.318" v="8145" actId="478"/>
          <ac:picMkLst>
            <pc:docMk/>
            <pc:sldMk cId="2443627806" sldId="291"/>
            <ac:picMk id="11" creationId="{147774DC-E623-A8D8-16BF-F62C98FA99FF}"/>
          </ac:picMkLst>
        </pc:picChg>
        <pc:picChg chg="del">
          <ac:chgData name="Julius Rublack" userId="745d74a4dee6b669" providerId="LiveId" clId="{B44DA51E-2333-4ED4-9414-AD78CA013878}" dt="2023-04-14T09:04:06.036" v="8146" actId="478"/>
          <ac:picMkLst>
            <pc:docMk/>
            <pc:sldMk cId="2443627806" sldId="291"/>
            <ac:picMk id="13" creationId="{D3FC0414-B903-EA82-9F1C-EEF3CCD43542}"/>
          </ac:picMkLst>
        </pc:picChg>
        <pc:picChg chg="add mod">
          <ac:chgData name="Julius Rublack" userId="745d74a4dee6b669" providerId="LiveId" clId="{B44DA51E-2333-4ED4-9414-AD78CA013878}" dt="2023-04-17T06:26:36.731" v="8430" actId="1076"/>
          <ac:picMkLst>
            <pc:docMk/>
            <pc:sldMk cId="2443627806" sldId="291"/>
            <ac:picMk id="15" creationId="{42AFAD0D-5B48-7D80-45C4-CF102CE3FC4D}"/>
          </ac:picMkLst>
        </pc:picChg>
      </pc:sldChg>
      <pc:sldChg chg="addSp delSp modSp mod">
        <pc:chgData name="Julius Rublack" userId="745d74a4dee6b669" providerId="LiveId" clId="{B44DA51E-2333-4ED4-9414-AD78CA013878}" dt="2023-04-19T11:42:00.615" v="10359" actId="20577"/>
        <pc:sldMkLst>
          <pc:docMk/>
          <pc:sldMk cId="1746765094" sldId="292"/>
        </pc:sldMkLst>
        <pc:spChg chg="add mod">
          <ac:chgData name="Julius Rublack" userId="745d74a4dee6b669" providerId="LiveId" clId="{B44DA51E-2333-4ED4-9414-AD78CA013878}" dt="2023-04-19T07:35:31.681" v="9830" actId="20577"/>
          <ac:spMkLst>
            <pc:docMk/>
            <pc:sldMk cId="1746765094" sldId="292"/>
            <ac:spMk id="2" creationId="{464560F0-9315-1421-CC5F-74259B91CDD4}"/>
          </ac:spMkLst>
        </pc:spChg>
        <pc:spChg chg="del">
          <ac:chgData name="Julius Rublack" userId="745d74a4dee6b669" providerId="LiveId" clId="{B44DA51E-2333-4ED4-9414-AD78CA013878}" dt="2023-04-17T08:42:17.326" v="8857"/>
          <ac:spMkLst>
            <pc:docMk/>
            <pc:sldMk cId="1746765094" sldId="292"/>
            <ac:spMk id="2" creationId="{B42851FA-E034-AAA9-8B67-660CE3B7DD5E}"/>
          </ac:spMkLst>
        </pc:spChg>
        <pc:spChg chg="mod">
          <ac:chgData name="Julius Rublack" userId="745d74a4dee6b669" providerId="LiveId" clId="{B44DA51E-2333-4ED4-9414-AD78CA013878}" dt="2023-04-17T10:28:14.825" v="8866" actId="20577"/>
          <ac:spMkLst>
            <pc:docMk/>
            <pc:sldMk cId="1746765094" sldId="292"/>
            <ac:spMk id="34" creationId="{0E5FF66C-F3D2-A4B1-EA56-CBCFC57102F1}"/>
          </ac:spMkLst>
        </pc:spChg>
        <pc:spChg chg="mod">
          <ac:chgData name="Julius Rublack" userId="745d74a4dee6b669" providerId="LiveId" clId="{B44DA51E-2333-4ED4-9414-AD78CA013878}" dt="2023-04-17T10:28:22.231" v="8868" actId="20577"/>
          <ac:spMkLst>
            <pc:docMk/>
            <pc:sldMk cId="1746765094" sldId="292"/>
            <ac:spMk id="35" creationId="{5E8CA4BA-4C63-7324-28E3-9DCFDF10273B}"/>
          </ac:spMkLst>
        </pc:spChg>
        <pc:spChg chg="mod">
          <ac:chgData name="Julius Rublack" userId="745d74a4dee6b669" providerId="LiveId" clId="{B44DA51E-2333-4ED4-9414-AD78CA013878}" dt="2023-04-19T11:42:00.615" v="10359" actId="20577"/>
          <ac:spMkLst>
            <pc:docMk/>
            <pc:sldMk cId="1746765094" sldId="292"/>
            <ac:spMk id="36" creationId="{24CC6CDB-314B-FA0B-31EB-CCB857AE4EFB}"/>
          </ac:spMkLst>
        </pc:spChg>
        <pc:spChg chg="mod">
          <ac:chgData name="Julius Rublack" userId="745d74a4dee6b669" providerId="LiveId" clId="{B44DA51E-2333-4ED4-9414-AD78CA013878}" dt="2023-04-17T06:29:27.097" v="8455" actId="114"/>
          <ac:spMkLst>
            <pc:docMk/>
            <pc:sldMk cId="1746765094" sldId="292"/>
            <ac:spMk id="41" creationId="{E7A8EA4C-4657-B3EA-F230-157F839F194B}"/>
          </ac:spMkLst>
        </pc:spChg>
      </pc:sldChg>
      <pc:sldChg chg="addSp delSp modSp mod modAnim">
        <pc:chgData name="Julius Rublack" userId="745d74a4dee6b669" providerId="LiveId" clId="{B44DA51E-2333-4ED4-9414-AD78CA013878}" dt="2023-04-19T07:35:36.798" v="9833" actId="20577"/>
        <pc:sldMkLst>
          <pc:docMk/>
          <pc:sldMk cId="3231443957" sldId="293"/>
        </pc:sldMkLst>
        <pc:spChg chg="del">
          <ac:chgData name="Julius Rublack" userId="745d74a4dee6b669" providerId="LiveId" clId="{B44DA51E-2333-4ED4-9414-AD78CA013878}" dt="2023-04-17T08:42:17.326" v="8857"/>
          <ac:spMkLst>
            <pc:docMk/>
            <pc:sldMk cId="3231443957" sldId="293"/>
            <ac:spMk id="2" creationId="{242227F7-8A13-3D3F-ECB5-55E8F698CE54}"/>
          </ac:spMkLst>
        </pc:spChg>
        <pc:spChg chg="add mod">
          <ac:chgData name="Julius Rublack" userId="745d74a4dee6b669" providerId="LiveId" clId="{B44DA51E-2333-4ED4-9414-AD78CA013878}" dt="2023-04-19T07:35:36.798" v="9833" actId="20577"/>
          <ac:spMkLst>
            <pc:docMk/>
            <pc:sldMk cId="3231443957" sldId="293"/>
            <ac:spMk id="2" creationId="{320EFD29-65DB-BB93-8ACE-3882AEE8DA3C}"/>
          </ac:spMkLst>
        </pc:spChg>
      </pc:sldChg>
      <pc:sldChg chg="addSp delSp modSp mod delAnim modAnim">
        <pc:chgData name="Julius Rublack" userId="745d74a4dee6b669" providerId="LiveId" clId="{B44DA51E-2333-4ED4-9414-AD78CA013878}" dt="2023-04-19T15:54:03.478" v="11773"/>
        <pc:sldMkLst>
          <pc:docMk/>
          <pc:sldMk cId="1170620185" sldId="295"/>
        </pc:sldMkLst>
        <pc:spChg chg="add del mod">
          <ac:chgData name="Julius Rublack" userId="745d74a4dee6b669" providerId="LiveId" clId="{B44DA51E-2333-4ED4-9414-AD78CA013878}" dt="2023-04-17T06:30:07.524" v="8459"/>
          <ac:spMkLst>
            <pc:docMk/>
            <pc:sldMk cId="1170620185" sldId="295"/>
            <ac:spMk id="2" creationId="{A30BDCF7-9BF3-968F-D44A-CC7A62628230}"/>
          </ac:spMkLst>
        </pc:spChg>
        <pc:spChg chg="add mod">
          <ac:chgData name="Julius Rublack" userId="745d74a4dee6b669" providerId="LiveId" clId="{B44DA51E-2333-4ED4-9414-AD78CA013878}" dt="2023-04-19T07:35:42.990" v="9839" actId="20577"/>
          <ac:spMkLst>
            <pc:docMk/>
            <pc:sldMk cId="1170620185" sldId="295"/>
            <ac:spMk id="2" creationId="{A578F108-E686-92FB-68D4-6226BB1669AC}"/>
          </ac:spMkLst>
        </pc:spChg>
        <pc:spChg chg="add del mod">
          <ac:chgData name="Julius Rublack" userId="745d74a4dee6b669" providerId="LiveId" clId="{B44DA51E-2333-4ED4-9414-AD78CA013878}" dt="2023-04-17T06:30:07.524" v="8459"/>
          <ac:spMkLst>
            <pc:docMk/>
            <pc:sldMk cId="1170620185" sldId="295"/>
            <ac:spMk id="3" creationId="{A636F886-FDDD-3DCF-9411-67DF96DF7932}"/>
          </ac:spMkLst>
        </pc:spChg>
        <pc:spChg chg="mod">
          <ac:chgData name="Julius Rublack" userId="745d74a4dee6b669" providerId="LiveId" clId="{B44DA51E-2333-4ED4-9414-AD78CA013878}" dt="2023-04-17T06:30:38.140" v="8469" actId="1076"/>
          <ac:spMkLst>
            <pc:docMk/>
            <pc:sldMk cId="1170620185" sldId="295"/>
            <ac:spMk id="4" creationId="{61DBC2A5-5964-7DD6-C427-050322B007ED}"/>
          </ac:spMkLst>
        </pc:spChg>
        <pc:spChg chg="del">
          <ac:chgData name="Julius Rublack" userId="745d74a4dee6b669" providerId="LiveId" clId="{B44DA51E-2333-4ED4-9414-AD78CA013878}" dt="2023-04-17T08:42:17.326" v="8857"/>
          <ac:spMkLst>
            <pc:docMk/>
            <pc:sldMk cId="1170620185" sldId="295"/>
            <ac:spMk id="6" creationId="{63274F2A-BE30-DDE7-527B-8FCD67E3B2C8}"/>
          </ac:spMkLst>
        </pc:spChg>
        <pc:spChg chg="mod">
          <ac:chgData name="Julius Rublack" userId="745d74a4dee6b669" providerId="LiveId" clId="{B44DA51E-2333-4ED4-9414-AD78CA013878}" dt="2023-04-19T15:53:55.764" v="11772" actId="1076"/>
          <ac:spMkLst>
            <pc:docMk/>
            <pc:sldMk cId="1170620185" sldId="295"/>
            <ac:spMk id="17" creationId="{76B71BE1-44D0-45EC-0FE0-BB7BB8A4E4A2}"/>
          </ac:spMkLst>
        </pc:spChg>
        <pc:spChg chg="mod">
          <ac:chgData name="Julius Rublack" userId="745d74a4dee6b669" providerId="LiveId" clId="{B44DA51E-2333-4ED4-9414-AD78CA013878}" dt="2023-04-19T12:28:53.174" v="10540" actId="207"/>
          <ac:spMkLst>
            <pc:docMk/>
            <pc:sldMk cId="1170620185" sldId="295"/>
            <ac:spMk id="18" creationId="{12EB8048-09D8-439F-39D9-88EF57329D23}"/>
          </ac:spMkLst>
        </pc:spChg>
        <pc:spChg chg="mod">
          <ac:chgData name="Julius Rublack" userId="745d74a4dee6b669" providerId="LiveId" clId="{B44DA51E-2333-4ED4-9414-AD78CA013878}" dt="2023-04-19T12:28:59.217" v="10541" actId="207"/>
          <ac:spMkLst>
            <pc:docMk/>
            <pc:sldMk cId="1170620185" sldId="295"/>
            <ac:spMk id="19" creationId="{B7E83460-D992-DDDE-35A3-BC21C896DB8C}"/>
          </ac:spMkLst>
        </pc:spChg>
        <pc:picChg chg="add mod">
          <ac:chgData name="Julius Rublack" userId="745d74a4dee6b669" providerId="LiveId" clId="{B44DA51E-2333-4ED4-9414-AD78CA013878}" dt="2023-04-19T12:24:35.064" v="10516" actId="1076"/>
          <ac:picMkLst>
            <pc:docMk/>
            <pc:sldMk cId="1170620185" sldId="295"/>
            <ac:picMk id="6" creationId="{06D0FEAA-E7E7-4C87-D0F1-FA342DF733AA}"/>
          </ac:picMkLst>
        </pc:picChg>
        <pc:picChg chg="del">
          <ac:chgData name="Julius Rublack" userId="745d74a4dee6b669" providerId="LiveId" clId="{B44DA51E-2333-4ED4-9414-AD78CA013878}" dt="2023-04-19T12:24:25.753" v="10513" actId="478"/>
          <ac:picMkLst>
            <pc:docMk/>
            <pc:sldMk cId="1170620185" sldId="295"/>
            <ac:picMk id="7" creationId="{9980074D-87EE-7E60-6FE7-1DDC0E327F68}"/>
          </ac:picMkLst>
        </pc:picChg>
        <pc:picChg chg="del">
          <ac:chgData name="Julius Rublack" userId="745d74a4dee6b669" providerId="LiveId" clId="{B44DA51E-2333-4ED4-9414-AD78CA013878}" dt="2023-04-19T12:24:36.770" v="10517" actId="478"/>
          <ac:picMkLst>
            <pc:docMk/>
            <pc:sldMk cId="1170620185" sldId="295"/>
            <ac:picMk id="9" creationId="{B8DF5F08-9DEB-5912-3184-1ECDFA7D0F37}"/>
          </ac:picMkLst>
        </pc:picChg>
        <pc:picChg chg="add mod">
          <ac:chgData name="Julius Rublack" userId="745d74a4dee6b669" providerId="LiveId" clId="{B44DA51E-2333-4ED4-9414-AD78CA013878}" dt="2023-04-19T12:25:19.724" v="10520" actId="1076"/>
          <ac:picMkLst>
            <pc:docMk/>
            <pc:sldMk cId="1170620185" sldId="295"/>
            <ac:picMk id="10" creationId="{C188BC03-8547-E687-BEFF-B9BF8579F7C6}"/>
          </ac:picMkLst>
        </pc:picChg>
        <pc:picChg chg="del">
          <ac:chgData name="Julius Rublack" userId="745d74a4dee6b669" providerId="LiveId" clId="{B44DA51E-2333-4ED4-9414-AD78CA013878}" dt="2023-04-19T12:27:09.651" v="10521" actId="478"/>
          <ac:picMkLst>
            <pc:docMk/>
            <pc:sldMk cId="1170620185" sldId="295"/>
            <ac:picMk id="11" creationId="{E31B088C-4F7C-33F7-7B6F-CCD1F78D10FD}"/>
          </ac:picMkLst>
        </pc:picChg>
        <pc:picChg chg="add mod">
          <ac:chgData name="Julius Rublack" userId="745d74a4dee6b669" providerId="LiveId" clId="{B44DA51E-2333-4ED4-9414-AD78CA013878}" dt="2023-04-19T12:27:39.974" v="10531" actId="1076"/>
          <ac:picMkLst>
            <pc:docMk/>
            <pc:sldMk cId="1170620185" sldId="295"/>
            <ac:picMk id="13" creationId="{29FF2B95-B378-4F4F-DAEC-19E64D30D443}"/>
          </ac:picMkLst>
        </pc:picChg>
        <pc:picChg chg="del">
          <ac:chgData name="Julius Rublack" userId="745d74a4dee6b669" providerId="LiveId" clId="{B44DA51E-2333-4ED4-9414-AD78CA013878}" dt="2023-04-19T12:27:43.116" v="10532" actId="478"/>
          <ac:picMkLst>
            <pc:docMk/>
            <pc:sldMk cId="1170620185" sldId="295"/>
            <ac:picMk id="15" creationId="{259A4E54-2AA4-0F69-27FC-7412E7050855}"/>
          </ac:picMkLst>
        </pc:picChg>
        <pc:picChg chg="add mod">
          <ac:chgData name="Julius Rublack" userId="745d74a4dee6b669" providerId="LiveId" clId="{B44DA51E-2333-4ED4-9414-AD78CA013878}" dt="2023-04-19T12:28:28.196" v="10539" actId="1076"/>
          <ac:picMkLst>
            <pc:docMk/>
            <pc:sldMk cId="1170620185" sldId="295"/>
            <ac:picMk id="20" creationId="{19F7E888-1086-3957-D3EC-6DC021BD3DE0}"/>
          </ac:picMkLst>
        </pc:picChg>
      </pc:sldChg>
      <pc:sldChg chg="addSp delSp modSp mod">
        <pc:chgData name="Julius Rublack" userId="745d74a4dee6b669" providerId="LiveId" clId="{B44DA51E-2333-4ED4-9414-AD78CA013878}" dt="2023-04-19T07:35:39.989" v="9836" actId="20577"/>
        <pc:sldMkLst>
          <pc:docMk/>
          <pc:sldMk cId="1208135899" sldId="296"/>
        </pc:sldMkLst>
        <pc:spChg chg="del">
          <ac:chgData name="Julius Rublack" userId="745d74a4dee6b669" providerId="LiveId" clId="{B44DA51E-2333-4ED4-9414-AD78CA013878}" dt="2023-04-17T08:42:17.326" v="8857"/>
          <ac:spMkLst>
            <pc:docMk/>
            <pc:sldMk cId="1208135899" sldId="296"/>
            <ac:spMk id="3" creationId="{B39AB062-0FCA-BA95-2073-4B9817EB33FD}"/>
          </ac:spMkLst>
        </pc:spChg>
        <pc:spChg chg="add mod">
          <ac:chgData name="Julius Rublack" userId="745d74a4dee6b669" providerId="LiveId" clId="{B44DA51E-2333-4ED4-9414-AD78CA013878}" dt="2023-04-19T07:35:39.989" v="9836" actId="20577"/>
          <ac:spMkLst>
            <pc:docMk/>
            <pc:sldMk cId="1208135899" sldId="296"/>
            <ac:spMk id="3" creationId="{E3BE5205-9815-D048-424C-B9AC65008F6D}"/>
          </ac:spMkLst>
        </pc:spChg>
        <pc:spChg chg="mod">
          <ac:chgData name="Julius Rublack" userId="745d74a4dee6b669" providerId="LiveId" clId="{B44DA51E-2333-4ED4-9414-AD78CA013878}" dt="2023-04-17T06:31:05.431" v="8478" actId="20577"/>
          <ac:spMkLst>
            <pc:docMk/>
            <pc:sldMk cId="1208135899" sldId="296"/>
            <ac:spMk id="41" creationId="{E7A8EA4C-4657-B3EA-F230-157F839F194B}"/>
          </ac:spMkLst>
        </pc:spChg>
      </pc:sldChg>
      <pc:sldChg chg="addSp delSp modSp mod">
        <pc:chgData name="Julius Rublack" userId="745d74a4dee6b669" providerId="LiveId" clId="{B44DA51E-2333-4ED4-9414-AD78CA013878}" dt="2023-04-19T07:35:45.922" v="9842" actId="20577"/>
        <pc:sldMkLst>
          <pc:docMk/>
          <pc:sldMk cId="1304322832" sldId="297"/>
        </pc:sldMkLst>
        <pc:spChg chg="del">
          <ac:chgData name="Julius Rublack" userId="745d74a4dee6b669" providerId="LiveId" clId="{B44DA51E-2333-4ED4-9414-AD78CA013878}" dt="2023-04-17T08:42:17.326" v="8857"/>
          <ac:spMkLst>
            <pc:docMk/>
            <pc:sldMk cId="1304322832" sldId="297"/>
            <ac:spMk id="3" creationId="{7705FD5C-E6D0-5A5F-01F9-15D69FFE9046}"/>
          </ac:spMkLst>
        </pc:spChg>
        <pc:spChg chg="add mod">
          <ac:chgData name="Julius Rublack" userId="745d74a4dee6b669" providerId="LiveId" clId="{B44DA51E-2333-4ED4-9414-AD78CA013878}" dt="2023-04-19T07:35:45.922" v="9842" actId="20577"/>
          <ac:spMkLst>
            <pc:docMk/>
            <pc:sldMk cId="1304322832" sldId="297"/>
            <ac:spMk id="3" creationId="{FEF2D70B-9D33-06F5-BEAD-2AC02C698E17}"/>
          </ac:spMkLst>
        </pc:spChg>
        <pc:spChg chg="mod">
          <ac:chgData name="Julius Rublack" userId="745d74a4dee6b669" providerId="LiveId" clId="{B44DA51E-2333-4ED4-9414-AD78CA013878}" dt="2023-04-17T06:31:22.071" v="8489" actId="20577"/>
          <ac:spMkLst>
            <pc:docMk/>
            <pc:sldMk cId="1304322832" sldId="297"/>
            <ac:spMk id="41" creationId="{E7A8EA4C-4657-B3EA-F230-157F839F194B}"/>
          </ac:spMkLst>
        </pc:spChg>
      </pc:sldChg>
      <pc:sldChg chg="addSp delSp modSp mod modAnim">
        <pc:chgData name="Julius Rublack" userId="745d74a4dee6b669" providerId="LiveId" clId="{B44DA51E-2333-4ED4-9414-AD78CA013878}" dt="2023-04-19T10:16:07.516" v="9862"/>
        <pc:sldMkLst>
          <pc:docMk/>
          <pc:sldMk cId="1739866183" sldId="298"/>
        </pc:sldMkLst>
        <pc:spChg chg="add mod">
          <ac:chgData name="Julius Rublack" userId="745d74a4dee6b669" providerId="LiveId" clId="{B44DA51E-2333-4ED4-9414-AD78CA013878}" dt="2023-04-19T07:35:48.736" v="9845" actId="20577"/>
          <ac:spMkLst>
            <pc:docMk/>
            <pc:sldMk cId="1739866183" sldId="298"/>
            <ac:spMk id="2" creationId="{5CDC2CA2-1306-367F-2063-FFE90AE5776D}"/>
          </ac:spMkLst>
        </pc:spChg>
        <pc:spChg chg="del">
          <ac:chgData name="Julius Rublack" userId="745d74a4dee6b669" providerId="LiveId" clId="{B44DA51E-2333-4ED4-9414-AD78CA013878}" dt="2023-04-17T06:31:53.068" v="8490" actId="478"/>
          <ac:spMkLst>
            <pc:docMk/>
            <pc:sldMk cId="1739866183" sldId="298"/>
            <ac:spMk id="3" creationId="{BAE9CFE6-76D6-56C4-12C6-3514BD98D0AD}"/>
          </ac:spMkLst>
        </pc:spChg>
        <pc:spChg chg="add mod">
          <ac:chgData name="Julius Rublack" userId="745d74a4dee6b669" providerId="LiveId" clId="{B44DA51E-2333-4ED4-9414-AD78CA013878}" dt="2023-04-17T06:40:26.031" v="8535" actId="1076"/>
          <ac:spMkLst>
            <pc:docMk/>
            <pc:sldMk cId="1739866183" sldId="298"/>
            <ac:spMk id="9" creationId="{ADE02BF1-7A72-5D69-B174-FDBA54839062}"/>
          </ac:spMkLst>
        </pc:spChg>
        <pc:spChg chg="add mod">
          <ac:chgData name="Julius Rublack" userId="745d74a4dee6b669" providerId="LiveId" clId="{B44DA51E-2333-4ED4-9414-AD78CA013878}" dt="2023-04-17T06:40:32.729" v="8536" actId="1076"/>
          <ac:spMkLst>
            <pc:docMk/>
            <pc:sldMk cId="1739866183" sldId="298"/>
            <ac:spMk id="10" creationId="{769D6908-9739-A819-59C6-08F2D1B21FC5}"/>
          </ac:spMkLst>
        </pc:spChg>
        <pc:spChg chg="add mod">
          <ac:chgData name="Julius Rublack" userId="745d74a4dee6b669" providerId="LiveId" clId="{B44DA51E-2333-4ED4-9414-AD78CA013878}" dt="2023-04-17T06:42:48.814" v="8609" actId="113"/>
          <ac:spMkLst>
            <pc:docMk/>
            <pc:sldMk cId="1739866183" sldId="298"/>
            <ac:spMk id="13" creationId="{148441AF-BECC-A56E-200C-81439BF64744}"/>
          </ac:spMkLst>
        </pc:spChg>
        <pc:spChg chg="add mod">
          <ac:chgData name="Julius Rublack" userId="745d74a4dee6b669" providerId="LiveId" clId="{B44DA51E-2333-4ED4-9414-AD78CA013878}" dt="2023-04-17T06:43:09.629" v="8615" actId="20577"/>
          <ac:spMkLst>
            <pc:docMk/>
            <pc:sldMk cId="1739866183" sldId="298"/>
            <ac:spMk id="14" creationId="{DB6ACFC5-8F3F-E141-7D19-C04145392C5C}"/>
          </ac:spMkLst>
        </pc:spChg>
        <pc:spChg chg="add mod">
          <ac:chgData name="Julius Rublack" userId="745d74a4dee6b669" providerId="LiveId" clId="{B44DA51E-2333-4ED4-9414-AD78CA013878}" dt="2023-04-17T06:47:23.318" v="8647" actId="1076"/>
          <ac:spMkLst>
            <pc:docMk/>
            <pc:sldMk cId="1739866183" sldId="298"/>
            <ac:spMk id="15" creationId="{11B73499-1D05-A1B5-3150-8EE9E9ACE89E}"/>
          </ac:spMkLst>
        </pc:spChg>
        <pc:spChg chg="del">
          <ac:chgData name="Julius Rublack" userId="745d74a4dee6b669" providerId="LiveId" clId="{B44DA51E-2333-4ED4-9414-AD78CA013878}" dt="2023-04-17T08:42:17.326" v="8857"/>
          <ac:spMkLst>
            <pc:docMk/>
            <pc:sldMk cId="1739866183" sldId="298"/>
            <ac:spMk id="16" creationId="{1A165CFC-B784-A3C3-8FEC-12E4AB15568E}"/>
          </ac:spMkLst>
        </pc:spChg>
        <pc:picChg chg="add mod">
          <ac:chgData name="Julius Rublack" userId="745d74a4dee6b669" providerId="LiveId" clId="{B44DA51E-2333-4ED4-9414-AD78CA013878}" dt="2023-04-17T06:40:17.894" v="8533" actId="1076"/>
          <ac:picMkLst>
            <pc:docMk/>
            <pc:sldMk cId="1739866183" sldId="298"/>
            <ac:picMk id="6" creationId="{2BC377C5-D253-2080-0AE4-7A6F053354B9}"/>
          </ac:picMkLst>
        </pc:picChg>
        <pc:picChg chg="add mod">
          <ac:chgData name="Julius Rublack" userId="745d74a4dee6b669" providerId="LiveId" clId="{B44DA51E-2333-4ED4-9414-AD78CA013878}" dt="2023-04-17T06:38:58.351" v="8528" actId="1076"/>
          <ac:picMkLst>
            <pc:docMk/>
            <pc:sldMk cId="1739866183" sldId="298"/>
            <ac:picMk id="8" creationId="{B70B8E8A-A810-9235-D79A-C09879087033}"/>
          </ac:picMkLst>
        </pc:picChg>
        <pc:picChg chg="add mod">
          <ac:chgData name="Julius Rublack" userId="745d74a4dee6b669" providerId="LiveId" clId="{B44DA51E-2333-4ED4-9414-AD78CA013878}" dt="2023-04-17T06:40:21.660" v="8534" actId="1076"/>
          <ac:picMkLst>
            <pc:docMk/>
            <pc:sldMk cId="1739866183" sldId="298"/>
            <ac:picMk id="12" creationId="{70587B9D-1C9A-40B5-9A22-A3ADA8F9BF74}"/>
          </ac:picMkLst>
        </pc:picChg>
      </pc:sldChg>
      <pc:sldChg chg="addSp delSp modSp mod">
        <pc:chgData name="Julius Rublack" userId="745d74a4dee6b669" providerId="LiveId" clId="{B44DA51E-2333-4ED4-9414-AD78CA013878}" dt="2023-04-19T07:35:52.454" v="9848" actId="20577"/>
        <pc:sldMkLst>
          <pc:docMk/>
          <pc:sldMk cId="2164765925" sldId="299"/>
        </pc:sldMkLst>
        <pc:spChg chg="del">
          <ac:chgData name="Julius Rublack" userId="745d74a4dee6b669" providerId="LiveId" clId="{B44DA51E-2333-4ED4-9414-AD78CA013878}" dt="2023-04-17T08:42:17.326" v="8857"/>
          <ac:spMkLst>
            <pc:docMk/>
            <pc:sldMk cId="2164765925" sldId="299"/>
            <ac:spMk id="2" creationId="{41D26956-024C-78D0-82B4-593B1B085682}"/>
          </ac:spMkLst>
        </pc:spChg>
        <pc:spChg chg="add mod">
          <ac:chgData name="Julius Rublack" userId="745d74a4dee6b669" providerId="LiveId" clId="{B44DA51E-2333-4ED4-9414-AD78CA013878}" dt="2023-04-19T07:35:52.454" v="9848" actId="20577"/>
          <ac:spMkLst>
            <pc:docMk/>
            <pc:sldMk cId="2164765925" sldId="299"/>
            <ac:spMk id="2" creationId="{BF1FAC26-831A-C54D-D91C-02451A40453C}"/>
          </ac:spMkLst>
        </pc:spChg>
        <pc:spChg chg="mod">
          <ac:chgData name="Julius Rublack" userId="745d74a4dee6b669" providerId="LiveId" clId="{B44DA51E-2333-4ED4-9414-AD78CA013878}" dt="2023-04-15T21:42:15.490" v="8199" actId="20577"/>
          <ac:spMkLst>
            <pc:docMk/>
            <pc:sldMk cId="2164765925" sldId="299"/>
            <ac:spMk id="6" creationId="{DC4F751E-C657-9FBD-EFDE-A1C99C2E701E}"/>
          </ac:spMkLst>
        </pc:spChg>
      </pc:sldChg>
      <pc:sldChg chg="addSp delSp modSp mod">
        <pc:chgData name="Julius Rublack" userId="745d74a4dee6b669" providerId="LiveId" clId="{B44DA51E-2333-4ED4-9414-AD78CA013878}" dt="2023-04-19T12:50:58.115" v="10608"/>
        <pc:sldMkLst>
          <pc:docMk/>
          <pc:sldMk cId="3278770234" sldId="300"/>
        </pc:sldMkLst>
        <pc:spChg chg="add mod">
          <ac:chgData name="Julius Rublack" userId="745d74a4dee6b669" providerId="LiveId" clId="{B44DA51E-2333-4ED4-9414-AD78CA013878}" dt="2023-04-19T12:50:58.115" v="10608"/>
          <ac:spMkLst>
            <pc:docMk/>
            <pc:sldMk cId="3278770234" sldId="300"/>
            <ac:spMk id="2" creationId="{1E7079DE-80F7-B783-FFBA-8A8C33BEA8BB}"/>
          </ac:spMkLst>
        </pc:spChg>
        <pc:spChg chg="del">
          <ac:chgData name="Julius Rublack" userId="745d74a4dee6b669" providerId="LiveId" clId="{B44DA51E-2333-4ED4-9414-AD78CA013878}" dt="2023-04-17T08:42:17.326" v="8857"/>
          <ac:spMkLst>
            <pc:docMk/>
            <pc:sldMk cId="3278770234" sldId="300"/>
            <ac:spMk id="6" creationId="{390145EE-BBA9-675F-B85A-D3F617F7EA0B}"/>
          </ac:spMkLst>
        </pc:spChg>
        <pc:spChg chg="add mod">
          <ac:chgData name="Julius Rublack" userId="745d74a4dee6b669" providerId="LiveId" clId="{B44DA51E-2333-4ED4-9414-AD78CA013878}" dt="2023-04-19T07:35:55.038" v="9851" actId="20577"/>
          <ac:spMkLst>
            <pc:docMk/>
            <pc:sldMk cId="3278770234" sldId="300"/>
            <ac:spMk id="6" creationId="{FE598D6F-6DAD-D613-612A-0EEC2258C4A6}"/>
          </ac:spMkLst>
        </pc:spChg>
        <pc:picChg chg="add mod">
          <ac:chgData name="Julius Rublack" userId="745d74a4dee6b669" providerId="LiveId" clId="{B44DA51E-2333-4ED4-9414-AD78CA013878}" dt="2023-04-17T06:09:23.319" v="8207" actId="1076"/>
          <ac:picMkLst>
            <pc:docMk/>
            <pc:sldMk cId="3278770234" sldId="300"/>
            <ac:picMk id="3" creationId="{CB3DCC76-A52E-F3B9-6726-8024EC0515E0}"/>
          </ac:picMkLst>
        </pc:picChg>
      </pc:sldChg>
      <pc:sldChg chg="addSp delSp modSp new mod">
        <pc:chgData name="Julius Rublack" userId="745d74a4dee6b669" providerId="LiveId" clId="{B44DA51E-2333-4ED4-9414-AD78CA013878}" dt="2023-04-19T07:35:58.611" v="9854" actId="20577"/>
        <pc:sldMkLst>
          <pc:docMk/>
          <pc:sldMk cId="575360023" sldId="301"/>
        </pc:sldMkLst>
        <pc:spChg chg="del">
          <ac:chgData name="Julius Rublack" userId="745d74a4dee6b669" providerId="LiveId" clId="{B44DA51E-2333-4ED4-9414-AD78CA013878}" dt="2023-04-17T06:47:46.216" v="8650" actId="478"/>
          <ac:spMkLst>
            <pc:docMk/>
            <pc:sldMk cId="575360023" sldId="301"/>
            <ac:spMk id="2" creationId="{841E3950-E145-E0E5-8F46-9F1B508FAC15}"/>
          </ac:spMkLst>
        </pc:spChg>
        <pc:spChg chg="add mod">
          <ac:chgData name="Julius Rublack" userId="745d74a4dee6b669" providerId="LiveId" clId="{B44DA51E-2333-4ED4-9414-AD78CA013878}" dt="2023-04-19T07:35:58.611" v="9854" actId="20577"/>
          <ac:spMkLst>
            <pc:docMk/>
            <pc:sldMk cId="575360023" sldId="301"/>
            <ac:spMk id="2" creationId="{9804C554-22E3-CE4E-2A00-ADEEB556EA4F}"/>
          </ac:spMkLst>
        </pc:spChg>
        <pc:spChg chg="mod">
          <ac:chgData name="Julius Rublack" userId="745d74a4dee6b669" providerId="LiveId" clId="{B44DA51E-2333-4ED4-9414-AD78CA013878}" dt="2023-04-17T10:44:53.573" v="8875" actId="3626"/>
          <ac:spMkLst>
            <pc:docMk/>
            <pc:sldMk cId="575360023" sldId="301"/>
            <ac:spMk id="3" creationId="{BF2F2ADC-5385-5488-48E1-290DEF7A2A2A}"/>
          </ac:spMkLst>
        </pc:spChg>
        <pc:spChg chg="add mod">
          <ac:chgData name="Julius Rublack" userId="745d74a4dee6b669" providerId="LiveId" clId="{B44DA51E-2333-4ED4-9414-AD78CA013878}" dt="2023-04-17T06:47:50.866" v="8658" actId="20577"/>
          <ac:spMkLst>
            <pc:docMk/>
            <pc:sldMk cId="575360023" sldId="301"/>
            <ac:spMk id="4" creationId="{806FA109-5D51-0EA3-CF9B-E7A6C83BA3BA}"/>
          </ac:spMkLst>
        </pc:spChg>
        <pc:spChg chg="del">
          <ac:chgData name="Julius Rublack" userId="745d74a4dee6b669" providerId="LiveId" clId="{B44DA51E-2333-4ED4-9414-AD78CA013878}" dt="2023-04-17T08:42:17.326" v="8857"/>
          <ac:spMkLst>
            <pc:docMk/>
            <pc:sldMk cId="575360023" sldId="301"/>
            <ac:spMk id="6" creationId="{7020F96C-D04E-9906-3F7B-A59299837A2E}"/>
          </ac:spMkLst>
        </pc:spChg>
        <pc:picChg chg="add mod">
          <ac:chgData name="Julius Rublack" userId="745d74a4dee6b669" providerId="LiveId" clId="{B44DA51E-2333-4ED4-9414-AD78CA013878}" dt="2023-04-17T06:47:46.541" v="8651"/>
          <ac:picMkLst>
            <pc:docMk/>
            <pc:sldMk cId="575360023" sldId="301"/>
            <ac:picMk id="5" creationId="{B6833C52-AA47-9621-F091-D241087EF174}"/>
          </ac:picMkLst>
        </pc:picChg>
      </pc:sldChg>
      <pc:sldChg chg="addSp delSp modSp add mod">
        <pc:chgData name="Julius Rublack" userId="745d74a4dee6b669" providerId="LiveId" clId="{B44DA51E-2333-4ED4-9414-AD78CA013878}" dt="2023-04-19T07:36:01.952" v="9855" actId="20577"/>
        <pc:sldMkLst>
          <pc:docMk/>
          <pc:sldMk cId="1617518404" sldId="302"/>
        </pc:sldMkLst>
        <pc:spChg chg="del">
          <ac:chgData name="Julius Rublack" userId="745d74a4dee6b669" providerId="LiveId" clId="{B44DA51E-2333-4ED4-9414-AD78CA013878}" dt="2023-04-17T08:42:17.326" v="8857"/>
          <ac:spMkLst>
            <pc:docMk/>
            <pc:sldMk cId="1617518404" sldId="302"/>
            <ac:spMk id="2" creationId="{4C4BEF76-1BD2-9AFC-6A95-09E8514B3698}"/>
          </ac:spMkLst>
        </pc:spChg>
        <pc:spChg chg="add mod">
          <ac:chgData name="Julius Rublack" userId="745d74a4dee6b669" providerId="LiveId" clId="{B44DA51E-2333-4ED4-9414-AD78CA013878}" dt="2023-04-19T07:36:01.952" v="9855" actId="20577"/>
          <ac:spMkLst>
            <pc:docMk/>
            <pc:sldMk cId="1617518404" sldId="302"/>
            <ac:spMk id="2" creationId="{A5338D44-F635-1CB9-587E-2598F33E0566}"/>
          </ac:spMkLst>
        </pc:spChg>
        <pc:spChg chg="mod">
          <ac:chgData name="Julius Rublack" userId="745d74a4dee6b669" providerId="LiveId" clId="{B44DA51E-2333-4ED4-9414-AD78CA013878}" dt="2023-04-17T08:38:55.970" v="8850" actId="3626"/>
          <ac:spMkLst>
            <pc:docMk/>
            <pc:sldMk cId="1617518404" sldId="302"/>
            <ac:spMk id="3" creationId="{BF2F2ADC-5385-5488-48E1-290DEF7A2A2A}"/>
          </ac:spMkLst>
        </pc:spChg>
      </pc:sldChg>
      <pc:sldChg chg="add del">
        <pc:chgData name="Julius Rublack" userId="745d74a4dee6b669" providerId="LiveId" clId="{B44DA51E-2333-4ED4-9414-AD78CA013878}" dt="2023-04-17T08:39:28.201" v="8856" actId="47"/>
        <pc:sldMkLst>
          <pc:docMk/>
          <pc:sldMk cId="424537788" sldId="303"/>
        </pc:sldMkLst>
      </pc:sldChg>
      <pc:sldChg chg="addSp delSp modSp new mod">
        <pc:chgData name="Julius Rublack" userId="745d74a4dee6b669" providerId="LiveId" clId="{B44DA51E-2333-4ED4-9414-AD78CA013878}" dt="2023-04-17T08:42:17.326" v="8857"/>
        <pc:sldMkLst>
          <pc:docMk/>
          <pc:sldMk cId="1743524227" sldId="304"/>
        </pc:sldMkLst>
        <pc:spChg chg="del">
          <ac:chgData name="Julius Rublack" userId="745d74a4dee6b669" providerId="LiveId" clId="{B44DA51E-2333-4ED4-9414-AD78CA013878}" dt="2023-04-17T07:41:04.088" v="8666" actId="478"/>
          <ac:spMkLst>
            <pc:docMk/>
            <pc:sldMk cId="1743524227" sldId="304"/>
            <ac:spMk id="2" creationId="{E2928E68-939A-1DF1-626C-E643DF9B5186}"/>
          </ac:spMkLst>
        </pc:spChg>
        <pc:spChg chg="del">
          <ac:chgData name="Julius Rublack" userId="745d74a4dee6b669" providerId="LiveId" clId="{B44DA51E-2333-4ED4-9414-AD78CA013878}" dt="2023-04-17T07:41:04.833" v="8667" actId="478"/>
          <ac:spMkLst>
            <pc:docMk/>
            <pc:sldMk cId="1743524227" sldId="304"/>
            <ac:spMk id="3" creationId="{8BCF64DA-6517-989B-1684-BDD4235718CD}"/>
          </ac:spMkLst>
        </pc:spChg>
        <pc:spChg chg="add mod">
          <ac:chgData name="Julius Rublack" userId="745d74a4dee6b669" providerId="LiveId" clId="{B44DA51E-2333-4ED4-9414-AD78CA013878}" dt="2023-04-17T07:41:19.190" v="8672" actId="208"/>
          <ac:spMkLst>
            <pc:docMk/>
            <pc:sldMk cId="1743524227" sldId="304"/>
            <ac:spMk id="4" creationId="{88B8604A-60FD-0AC0-CBDF-D5B9DDA7BF7C}"/>
          </ac:spMkLst>
        </pc:spChg>
        <pc:spChg chg="del">
          <ac:chgData name="Julius Rublack" userId="745d74a4dee6b669" providerId="LiveId" clId="{B44DA51E-2333-4ED4-9414-AD78CA013878}" dt="2023-04-17T08:42:17.326" v="8857"/>
          <ac:spMkLst>
            <pc:docMk/>
            <pc:sldMk cId="1743524227" sldId="304"/>
            <ac:spMk id="5" creationId="{A2721D66-2B1E-B5B4-3686-D51CEB5E257F}"/>
          </ac:spMkLst>
        </pc:spChg>
      </pc:sldChg>
      <pc:sldChg chg="addSp delSp modSp new mod">
        <pc:chgData name="Julius Rublack" userId="745d74a4dee6b669" providerId="LiveId" clId="{B44DA51E-2333-4ED4-9414-AD78CA013878}" dt="2023-04-17T11:31:35.293" v="9096" actId="113"/>
        <pc:sldMkLst>
          <pc:docMk/>
          <pc:sldMk cId="1373435195" sldId="305"/>
        </pc:sldMkLst>
        <pc:spChg chg="del">
          <ac:chgData name="Julius Rublack" userId="745d74a4dee6b669" providerId="LiveId" clId="{B44DA51E-2333-4ED4-9414-AD78CA013878}" dt="2023-04-17T11:29:24.540" v="8997" actId="478"/>
          <ac:spMkLst>
            <pc:docMk/>
            <pc:sldMk cId="1373435195" sldId="305"/>
            <ac:spMk id="2" creationId="{251D238A-5A4A-2A1A-52F6-ADEAF4EC38CA}"/>
          </ac:spMkLst>
        </pc:spChg>
        <pc:spChg chg="del">
          <ac:chgData name="Julius Rublack" userId="745d74a4dee6b669" providerId="LiveId" clId="{B44DA51E-2333-4ED4-9414-AD78CA013878}" dt="2023-04-17T11:29:05.771" v="8993" actId="478"/>
          <ac:spMkLst>
            <pc:docMk/>
            <pc:sldMk cId="1373435195" sldId="305"/>
            <ac:spMk id="3" creationId="{7FF3CABA-1363-2C8F-A200-6BF636D9128A}"/>
          </ac:spMkLst>
        </pc:spChg>
        <pc:spChg chg="add mod">
          <ac:chgData name="Julius Rublack" userId="745d74a4dee6b669" providerId="LiveId" clId="{B44DA51E-2333-4ED4-9414-AD78CA013878}" dt="2023-04-17T11:31:20.159" v="9076" actId="20577"/>
          <ac:spMkLst>
            <pc:docMk/>
            <pc:sldMk cId="1373435195" sldId="305"/>
            <ac:spMk id="7" creationId="{F4976C67-7EF8-6B33-12BE-FCF86C629470}"/>
          </ac:spMkLst>
        </pc:spChg>
        <pc:spChg chg="add mod">
          <ac:chgData name="Julius Rublack" userId="745d74a4dee6b669" providerId="LiveId" clId="{B44DA51E-2333-4ED4-9414-AD78CA013878}" dt="2023-04-17T11:30:39.480" v="9065" actId="20577"/>
          <ac:spMkLst>
            <pc:docMk/>
            <pc:sldMk cId="1373435195" sldId="305"/>
            <ac:spMk id="9" creationId="{85E3599F-D308-5CC3-FF7A-7E8FB35A62E0}"/>
          </ac:spMkLst>
        </pc:spChg>
        <pc:spChg chg="add mod">
          <ac:chgData name="Julius Rublack" userId="745d74a4dee6b669" providerId="LiveId" clId="{B44DA51E-2333-4ED4-9414-AD78CA013878}" dt="2023-04-17T11:31:35.293" v="9096" actId="113"/>
          <ac:spMkLst>
            <pc:docMk/>
            <pc:sldMk cId="1373435195" sldId="305"/>
            <ac:spMk id="10" creationId="{08222C9F-6C61-29AD-AE0A-EE06FFE0AB45}"/>
          </ac:spMkLst>
        </pc:spChg>
        <pc:picChg chg="add mod">
          <ac:chgData name="Julius Rublack" userId="745d74a4dee6b669" providerId="LiveId" clId="{B44DA51E-2333-4ED4-9414-AD78CA013878}" dt="2023-04-17T11:30:04.281" v="9060" actId="1076"/>
          <ac:picMkLst>
            <pc:docMk/>
            <pc:sldMk cId="1373435195" sldId="305"/>
            <ac:picMk id="5" creationId="{F59B6358-75EF-60EC-51CF-4559468B3356}"/>
          </ac:picMkLst>
        </pc:picChg>
        <pc:picChg chg="add mod">
          <ac:chgData name="Julius Rublack" userId="745d74a4dee6b669" providerId="LiveId" clId="{B44DA51E-2333-4ED4-9414-AD78CA013878}" dt="2023-04-17T11:29:24.814" v="8998"/>
          <ac:picMkLst>
            <pc:docMk/>
            <pc:sldMk cId="1373435195" sldId="305"/>
            <ac:picMk id="6" creationId="{796BF976-2B13-1B8B-8DBD-FD1CD6959E7B}"/>
          </ac:picMkLst>
        </pc:picChg>
      </pc:sldChg>
      <pc:sldChg chg="addSp delSp modSp new mod">
        <pc:chgData name="Julius Rublack" userId="745d74a4dee6b669" providerId="LiveId" clId="{B44DA51E-2333-4ED4-9414-AD78CA013878}" dt="2023-04-19T10:17:32.105" v="9864" actId="478"/>
        <pc:sldMkLst>
          <pc:docMk/>
          <pc:sldMk cId="3575124929" sldId="306"/>
        </pc:sldMkLst>
        <pc:spChg chg="del">
          <ac:chgData name="Julius Rublack" userId="745d74a4dee6b669" providerId="LiveId" clId="{B44DA51E-2333-4ED4-9414-AD78CA013878}" dt="2023-04-17T11:31:56.990" v="9098" actId="478"/>
          <ac:spMkLst>
            <pc:docMk/>
            <pc:sldMk cId="3575124929" sldId="306"/>
            <ac:spMk id="2" creationId="{D7DF39CA-709C-64B5-B85E-6B225E11AB9B}"/>
          </ac:spMkLst>
        </pc:spChg>
        <pc:spChg chg="mod">
          <ac:chgData name="Julius Rublack" userId="745d74a4dee6b669" providerId="LiveId" clId="{B44DA51E-2333-4ED4-9414-AD78CA013878}" dt="2023-04-17T11:48:51.782" v="9366" actId="1076"/>
          <ac:spMkLst>
            <pc:docMk/>
            <pc:sldMk cId="3575124929" sldId="306"/>
            <ac:spMk id="3" creationId="{A8E4C87E-F26A-2CC4-948F-ADA7A22CD860}"/>
          </ac:spMkLst>
        </pc:spChg>
        <pc:spChg chg="add mod">
          <ac:chgData name="Julius Rublack" userId="745d74a4dee6b669" providerId="LiveId" clId="{B44DA51E-2333-4ED4-9414-AD78CA013878}" dt="2023-04-17T11:49:47.457" v="9387" actId="20577"/>
          <ac:spMkLst>
            <pc:docMk/>
            <pc:sldMk cId="3575124929" sldId="306"/>
            <ac:spMk id="5" creationId="{5618F41F-2206-8B12-AB55-D32C6D1D0146}"/>
          </ac:spMkLst>
        </pc:spChg>
        <pc:spChg chg="add del mod">
          <ac:chgData name="Julius Rublack" userId="745d74a4dee6b669" providerId="LiveId" clId="{B44DA51E-2333-4ED4-9414-AD78CA013878}" dt="2023-04-19T10:17:25.353" v="9863" actId="478"/>
          <ac:spMkLst>
            <pc:docMk/>
            <pc:sldMk cId="3575124929" sldId="306"/>
            <ac:spMk id="16" creationId="{EB532BEC-66FF-192A-B792-0E90A67E9B23}"/>
          </ac:spMkLst>
        </pc:spChg>
        <pc:picChg chg="add mod">
          <ac:chgData name="Julius Rublack" userId="745d74a4dee6b669" providerId="LiveId" clId="{B44DA51E-2333-4ED4-9414-AD78CA013878}" dt="2023-04-17T11:31:57.341" v="9099"/>
          <ac:picMkLst>
            <pc:docMk/>
            <pc:sldMk cId="3575124929" sldId="306"/>
            <ac:picMk id="4" creationId="{6E724718-8D73-CCA7-FC84-AEE5BFEDDE56}"/>
          </ac:picMkLst>
        </pc:picChg>
        <pc:picChg chg="add mod">
          <ac:chgData name="Julius Rublack" userId="745d74a4dee6b669" providerId="LiveId" clId="{B44DA51E-2333-4ED4-9414-AD78CA013878}" dt="2023-04-17T11:41:14.121" v="9349" actId="1076"/>
          <ac:picMkLst>
            <pc:docMk/>
            <pc:sldMk cId="3575124929" sldId="306"/>
            <ac:picMk id="7" creationId="{E590E21F-67F1-E6FE-81C9-3995E758DE55}"/>
          </ac:picMkLst>
        </pc:picChg>
        <pc:picChg chg="add del mod">
          <ac:chgData name="Julius Rublack" userId="745d74a4dee6b669" providerId="LiveId" clId="{B44DA51E-2333-4ED4-9414-AD78CA013878}" dt="2023-04-17T11:48:46.631" v="9362" actId="478"/>
          <ac:picMkLst>
            <pc:docMk/>
            <pc:sldMk cId="3575124929" sldId="306"/>
            <ac:picMk id="9" creationId="{4B174031-F6F8-5610-FA22-78975B0E88AD}"/>
          </ac:picMkLst>
        </pc:picChg>
        <pc:picChg chg="add del mod">
          <ac:chgData name="Julius Rublack" userId="745d74a4dee6b669" providerId="LiveId" clId="{B44DA51E-2333-4ED4-9414-AD78CA013878}" dt="2023-04-17T11:48:02.284" v="9358" actId="478"/>
          <ac:picMkLst>
            <pc:docMk/>
            <pc:sldMk cId="3575124929" sldId="306"/>
            <ac:picMk id="11" creationId="{546224F3-7A9C-6AD2-C776-876878CF7714}"/>
          </ac:picMkLst>
        </pc:picChg>
        <pc:picChg chg="add mod">
          <ac:chgData name="Julius Rublack" userId="745d74a4dee6b669" providerId="LiveId" clId="{B44DA51E-2333-4ED4-9414-AD78CA013878}" dt="2023-04-17T11:48:08.696" v="9361" actId="1076"/>
          <ac:picMkLst>
            <pc:docMk/>
            <pc:sldMk cId="3575124929" sldId="306"/>
            <ac:picMk id="13" creationId="{0A2E64E0-1C5F-6E18-E989-0F5DFB8A8E4E}"/>
          </ac:picMkLst>
        </pc:picChg>
        <pc:picChg chg="add mod">
          <ac:chgData name="Julius Rublack" userId="745d74a4dee6b669" providerId="LiveId" clId="{B44DA51E-2333-4ED4-9414-AD78CA013878}" dt="2023-04-17T11:49:09.354" v="9371" actId="14100"/>
          <ac:picMkLst>
            <pc:docMk/>
            <pc:sldMk cId="3575124929" sldId="306"/>
            <ac:picMk id="15" creationId="{3DB1BB84-3AEB-F2B5-9348-F9BE3BD5EFC2}"/>
          </ac:picMkLst>
        </pc:picChg>
        <pc:picChg chg="add del mod">
          <ac:chgData name="Julius Rublack" userId="745d74a4dee6b669" providerId="LiveId" clId="{B44DA51E-2333-4ED4-9414-AD78CA013878}" dt="2023-04-19T10:17:32.105" v="9864" actId="478"/>
          <ac:picMkLst>
            <pc:docMk/>
            <pc:sldMk cId="3575124929" sldId="306"/>
            <ac:picMk id="18" creationId="{3E1A55EA-57ED-7FF7-8216-0AF028DBCEE3}"/>
          </ac:picMkLst>
        </pc:picChg>
      </pc:sldChg>
      <pc:sldChg chg="addSp delSp modSp new mod">
        <pc:chgData name="Julius Rublack" userId="745d74a4dee6b669" providerId="LiveId" clId="{B44DA51E-2333-4ED4-9414-AD78CA013878}" dt="2023-04-17T12:16:10.367" v="9592" actId="14100"/>
        <pc:sldMkLst>
          <pc:docMk/>
          <pc:sldMk cId="3517470753" sldId="307"/>
        </pc:sldMkLst>
        <pc:spChg chg="del">
          <ac:chgData name="Julius Rublack" userId="745d74a4dee6b669" providerId="LiveId" clId="{B44DA51E-2333-4ED4-9414-AD78CA013878}" dt="2023-04-17T11:49:52" v="9388" actId="478"/>
          <ac:spMkLst>
            <pc:docMk/>
            <pc:sldMk cId="3517470753" sldId="307"/>
            <ac:spMk id="2" creationId="{F8956C12-4EAB-9679-BA6F-12AE3A34DE1A}"/>
          </ac:spMkLst>
        </pc:spChg>
        <pc:spChg chg="del">
          <ac:chgData name="Julius Rublack" userId="745d74a4dee6b669" providerId="LiveId" clId="{B44DA51E-2333-4ED4-9414-AD78CA013878}" dt="2023-04-17T11:56:24.781" v="9390" actId="478"/>
          <ac:spMkLst>
            <pc:docMk/>
            <pc:sldMk cId="3517470753" sldId="307"/>
            <ac:spMk id="3" creationId="{3CFBF271-1DD6-7D70-3C26-0DAF7CA07ACB}"/>
          </ac:spMkLst>
        </pc:spChg>
        <pc:spChg chg="add mod">
          <ac:chgData name="Julius Rublack" userId="745d74a4dee6b669" providerId="LiveId" clId="{B44DA51E-2333-4ED4-9414-AD78CA013878}" dt="2023-04-17T11:49:52.273" v="9389"/>
          <ac:spMkLst>
            <pc:docMk/>
            <pc:sldMk cId="3517470753" sldId="307"/>
            <ac:spMk id="5" creationId="{20DED5E8-2F87-D174-30D2-FC17115ADB2E}"/>
          </ac:spMkLst>
        </pc:spChg>
        <pc:spChg chg="add mod">
          <ac:chgData name="Julius Rublack" userId="745d74a4dee6b669" providerId="LiveId" clId="{B44DA51E-2333-4ED4-9414-AD78CA013878}" dt="2023-04-17T11:57:17.091" v="9491" actId="1076"/>
          <ac:spMkLst>
            <pc:docMk/>
            <pc:sldMk cId="3517470753" sldId="307"/>
            <ac:spMk id="6" creationId="{BBA63695-233C-878A-5B84-8C5BB92AC281}"/>
          </ac:spMkLst>
        </pc:spChg>
        <pc:spChg chg="add mod">
          <ac:chgData name="Julius Rublack" userId="745d74a4dee6b669" providerId="LiveId" clId="{B44DA51E-2333-4ED4-9414-AD78CA013878}" dt="2023-04-17T12:02:38.795" v="9512" actId="1076"/>
          <ac:spMkLst>
            <pc:docMk/>
            <pc:sldMk cId="3517470753" sldId="307"/>
            <ac:spMk id="13" creationId="{5648E2E2-7331-F797-B726-B7F9A209F25C}"/>
          </ac:spMkLst>
        </pc:spChg>
        <pc:spChg chg="add mod">
          <ac:chgData name="Julius Rublack" userId="745d74a4dee6b669" providerId="LiveId" clId="{B44DA51E-2333-4ED4-9414-AD78CA013878}" dt="2023-04-17T12:02:47.101" v="9520" actId="20577"/>
          <ac:spMkLst>
            <pc:docMk/>
            <pc:sldMk cId="3517470753" sldId="307"/>
            <ac:spMk id="14" creationId="{F63CFA18-D381-2787-E035-EAC1C8AF69CA}"/>
          </ac:spMkLst>
        </pc:spChg>
        <pc:spChg chg="add mod">
          <ac:chgData name="Julius Rublack" userId="745d74a4dee6b669" providerId="LiveId" clId="{B44DA51E-2333-4ED4-9414-AD78CA013878}" dt="2023-04-17T12:06:06.631" v="9544" actId="1076"/>
          <ac:spMkLst>
            <pc:docMk/>
            <pc:sldMk cId="3517470753" sldId="307"/>
            <ac:spMk id="16" creationId="{FE24FB34-9CAB-97B5-7D90-EA784F8ACD25}"/>
          </ac:spMkLst>
        </pc:spChg>
        <pc:spChg chg="add del">
          <ac:chgData name="Julius Rublack" userId="745d74a4dee6b669" providerId="LiveId" clId="{B44DA51E-2333-4ED4-9414-AD78CA013878}" dt="2023-04-17T12:12:30.857" v="9551" actId="478"/>
          <ac:spMkLst>
            <pc:docMk/>
            <pc:sldMk cId="3517470753" sldId="307"/>
            <ac:spMk id="21" creationId="{43C4B174-0176-1C7D-7AC7-F19292BC2F9D}"/>
          </ac:spMkLst>
        </pc:spChg>
        <pc:spChg chg="add del mod">
          <ac:chgData name="Julius Rublack" userId="745d74a4dee6b669" providerId="LiveId" clId="{B44DA51E-2333-4ED4-9414-AD78CA013878}" dt="2023-04-17T12:14:26.013" v="9566" actId="478"/>
          <ac:spMkLst>
            <pc:docMk/>
            <pc:sldMk cId="3517470753" sldId="307"/>
            <ac:spMk id="24" creationId="{9AF9F29C-8F91-082C-46BA-8675E30642B7}"/>
          </ac:spMkLst>
        </pc:spChg>
        <pc:picChg chg="add mod">
          <ac:chgData name="Julius Rublack" userId="745d74a4dee6b669" providerId="LiveId" clId="{B44DA51E-2333-4ED4-9414-AD78CA013878}" dt="2023-04-17T11:49:52.273" v="9389"/>
          <ac:picMkLst>
            <pc:docMk/>
            <pc:sldMk cId="3517470753" sldId="307"/>
            <ac:picMk id="4" creationId="{78AF76C2-AE99-0161-559D-9EF23806A8BF}"/>
          </ac:picMkLst>
        </pc:picChg>
        <pc:picChg chg="add mod">
          <ac:chgData name="Julius Rublack" userId="745d74a4dee6b669" providerId="LiveId" clId="{B44DA51E-2333-4ED4-9414-AD78CA013878}" dt="2023-04-17T12:15:24.784" v="9584" actId="1076"/>
          <ac:picMkLst>
            <pc:docMk/>
            <pc:sldMk cId="3517470753" sldId="307"/>
            <ac:picMk id="8" creationId="{00C2C83A-5A39-D606-3C4D-AC89E13DB3FA}"/>
          </ac:picMkLst>
        </pc:picChg>
        <pc:picChg chg="add mod">
          <ac:chgData name="Julius Rublack" userId="745d74a4dee6b669" providerId="LiveId" clId="{B44DA51E-2333-4ED4-9414-AD78CA013878}" dt="2023-04-17T12:01:11.318" v="9497" actId="14100"/>
          <ac:picMkLst>
            <pc:docMk/>
            <pc:sldMk cId="3517470753" sldId="307"/>
            <ac:picMk id="10" creationId="{248D5193-C37C-227B-3C5A-746DC0EAA7AB}"/>
          </ac:picMkLst>
        </pc:picChg>
        <pc:picChg chg="add mod">
          <ac:chgData name="Julius Rublack" userId="745d74a4dee6b669" providerId="LiveId" clId="{B44DA51E-2333-4ED4-9414-AD78CA013878}" dt="2023-04-17T12:02:24.587" v="9501" actId="1076"/>
          <ac:picMkLst>
            <pc:docMk/>
            <pc:sldMk cId="3517470753" sldId="307"/>
            <ac:picMk id="12" creationId="{0E84DD3F-DA5E-47CD-1A67-3286DEDF8648}"/>
          </ac:picMkLst>
        </pc:picChg>
        <pc:picChg chg="add mod">
          <ac:chgData name="Julius Rublack" userId="745d74a4dee6b669" providerId="LiveId" clId="{B44DA51E-2333-4ED4-9414-AD78CA013878}" dt="2023-04-17T12:04:04.760" v="9537" actId="1076"/>
          <ac:picMkLst>
            <pc:docMk/>
            <pc:sldMk cId="3517470753" sldId="307"/>
            <ac:picMk id="15" creationId="{3CCB4268-9E8C-1F86-7DAD-DCBA72FF0FCA}"/>
          </ac:picMkLst>
        </pc:picChg>
        <pc:picChg chg="add mod">
          <ac:chgData name="Julius Rublack" userId="745d74a4dee6b669" providerId="LiveId" clId="{B44DA51E-2333-4ED4-9414-AD78CA013878}" dt="2023-04-17T12:11:27.706" v="9547" actId="14100"/>
          <ac:picMkLst>
            <pc:docMk/>
            <pc:sldMk cId="3517470753" sldId="307"/>
            <ac:picMk id="18" creationId="{7EFC716B-08C6-8B16-A9E1-4FE8A347D0F8}"/>
          </ac:picMkLst>
        </pc:picChg>
        <pc:cxnChg chg="add del">
          <ac:chgData name="Julius Rublack" userId="745d74a4dee6b669" providerId="LiveId" clId="{B44DA51E-2333-4ED4-9414-AD78CA013878}" dt="2023-04-17T12:12:20.294" v="9549" actId="478"/>
          <ac:cxnSpMkLst>
            <pc:docMk/>
            <pc:sldMk cId="3517470753" sldId="307"/>
            <ac:cxnSpMk id="20" creationId="{E672ADAC-242E-1830-471E-E6A8C22D40FF}"/>
          </ac:cxnSpMkLst>
        </pc:cxnChg>
        <pc:cxnChg chg="add mod">
          <ac:chgData name="Julius Rublack" userId="745d74a4dee6b669" providerId="LiveId" clId="{B44DA51E-2333-4ED4-9414-AD78CA013878}" dt="2023-04-17T12:16:10.367" v="9592" actId="14100"/>
          <ac:cxnSpMkLst>
            <pc:docMk/>
            <pc:sldMk cId="3517470753" sldId="307"/>
            <ac:cxnSpMk id="23" creationId="{ED054000-E9D2-FECB-B430-1FC0C6BABEA8}"/>
          </ac:cxnSpMkLst>
        </pc:cxnChg>
        <pc:cxnChg chg="add mod">
          <ac:chgData name="Julius Rublack" userId="745d74a4dee6b669" providerId="LiveId" clId="{B44DA51E-2333-4ED4-9414-AD78CA013878}" dt="2023-04-17T12:15:54.282" v="9591" actId="1582"/>
          <ac:cxnSpMkLst>
            <pc:docMk/>
            <pc:sldMk cId="3517470753" sldId="307"/>
            <ac:cxnSpMk id="26" creationId="{C3183E19-680A-B92D-543E-EAEB7CA51AB6}"/>
          </ac:cxnSpMkLst>
        </pc:cxnChg>
        <pc:cxnChg chg="add mod">
          <ac:chgData name="Julius Rublack" userId="745d74a4dee6b669" providerId="LiveId" clId="{B44DA51E-2333-4ED4-9414-AD78CA013878}" dt="2023-04-17T12:15:48.065" v="9590" actId="14100"/>
          <ac:cxnSpMkLst>
            <pc:docMk/>
            <pc:sldMk cId="3517470753" sldId="307"/>
            <ac:cxnSpMk id="37" creationId="{59E73CDE-321E-6DD2-F41B-3438AF0310B2}"/>
          </ac:cxnSpMkLst>
        </pc:cxnChg>
      </pc:sldChg>
      <pc:sldChg chg="addSp delSp modSp new mod">
        <pc:chgData name="Julius Rublack" userId="745d74a4dee6b669" providerId="LiveId" clId="{B44DA51E-2333-4ED4-9414-AD78CA013878}" dt="2023-04-19T15:56:17.443" v="11774" actId="1076"/>
        <pc:sldMkLst>
          <pc:docMk/>
          <pc:sldMk cId="3781365370" sldId="308"/>
        </pc:sldMkLst>
        <pc:spChg chg="del">
          <ac:chgData name="Julius Rublack" userId="745d74a4dee6b669" providerId="LiveId" clId="{B44DA51E-2333-4ED4-9414-AD78CA013878}" dt="2023-04-17T12:22:55.997" v="9594" actId="478"/>
          <ac:spMkLst>
            <pc:docMk/>
            <pc:sldMk cId="3781365370" sldId="308"/>
            <ac:spMk id="2" creationId="{3A88077A-6E94-F7DA-98B2-65B8F4576C3E}"/>
          </ac:spMkLst>
        </pc:spChg>
        <pc:spChg chg="del">
          <ac:chgData name="Julius Rublack" userId="745d74a4dee6b669" providerId="LiveId" clId="{B44DA51E-2333-4ED4-9414-AD78CA013878}" dt="2023-04-17T12:22:58.507" v="9596" actId="478"/>
          <ac:spMkLst>
            <pc:docMk/>
            <pc:sldMk cId="3781365370" sldId="308"/>
            <ac:spMk id="3" creationId="{6133F9DC-00D8-6F3D-064C-6F743BDE9DF0}"/>
          </ac:spMkLst>
        </pc:spChg>
        <pc:spChg chg="add mod">
          <ac:chgData name="Julius Rublack" userId="745d74a4dee6b669" providerId="LiveId" clId="{B44DA51E-2333-4ED4-9414-AD78CA013878}" dt="2023-04-17T12:24:10.214" v="9665" actId="114"/>
          <ac:spMkLst>
            <pc:docMk/>
            <pc:sldMk cId="3781365370" sldId="308"/>
            <ac:spMk id="5" creationId="{D4C9782F-89CA-7012-5B82-1C3CEF8D16AD}"/>
          </ac:spMkLst>
        </pc:spChg>
        <pc:spChg chg="add mod">
          <ac:chgData name="Julius Rublack" userId="745d74a4dee6b669" providerId="LiveId" clId="{B44DA51E-2333-4ED4-9414-AD78CA013878}" dt="2023-04-17T12:27:45.747" v="9685" actId="1076"/>
          <ac:spMkLst>
            <pc:docMk/>
            <pc:sldMk cId="3781365370" sldId="308"/>
            <ac:spMk id="8" creationId="{A4063B71-9622-DE61-8516-23462C9F1911}"/>
          </ac:spMkLst>
        </pc:spChg>
        <pc:spChg chg="add mod">
          <ac:chgData name="Julius Rublack" userId="745d74a4dee6b669" providerId="LiveId" clId="{B44DA51E-2333-4ED4-9414-AD78CA013878}" dt="2023-04-17T12:36:22.485" v="9775" actId="1076"/>
          <ac:spMkLst>
            <pc:docMk/>
            <pc:sldMk cId="3781365370" sldId="308"/>
            <ac:spMk id="17" creationId="{9C58B9F8-041F-5991-FB4B-C33FF2329C6D}"/>
          </ac:spMkLst>
        </pc:spChg>
        <pc:spChg chg="add mod">
          <ac:chgData name="Julius Rublack" userId="745d74a4dee6b669" providerId="LiveId" clId="{B44DA51E-2333-4ED4-9414-AD78CA013878}" dt="2023-04-17T12:36:25.767" v="9776" actId="1076"/>
          <ac:spMkLst>
            <pc:docMk/>
            <pc:sldMk cId="3781365370" sldId="308"/>
            <ac:spMk id="20" creationId="{DE3EE3DC-6A4F-009C-168B-98639DBBB790}"/>
          </ac:spMkLst>
        </pc:spChg>
        <pc:spChg chg="add mod">
          <ac:chgData name="Julius Rublack" userId="745d74a4dee6b669" providerId="LiveId" clId="{B44DA51E-2333-4ED4-9414-AD78CA013878}" dt="2023-04-17T12:36:29.600" v="9777" actId="1076"/>
          <ac:spMkLst>
            <pc:docMk/>
            <pc:sldMk cId="3781365370" sldId="308"/>
            <ac:spMk id="21" creationId="{9A56F515-0339-E1FF-B820-4A0B987A6347}"/>
          </ac:spMkLst>
        </pc:spChg>
        <pc:picChg chg="add mod">
          <ac:chgData name="Julius Rublack" userId="745d74a4dee6b669" providerId="LiveId" clId="{B44DA51E-2333-4ED4-9414-AD78CA013878}" dt="2023-04-17T12:22:56.331" v="9595"/>
          <ac:picMkLst>
            <pc:docMk/>
            <pc:sldMk cId="3781365370" sldId="308"/>
            <ac:picMk id="4" creationId="{5ED75A3D-BCA4-8EE5-D2EE-BC5CDC218E47}"/>
          </ac:picMkLst>
        </pc:picChg>
        <pc:picChg chg="add mod">
          <ac:chgData name="Julius Rublack" userId="745d74a4dee6b669" providerId="LiveId" clId="{B44DA51E-2333-4ED4-9414-AD78CA013878}" dt="2023-04-17T12:27:53.387" v="9687" actId="1076"/>
          <ac:picMkLst>
            <pc:docMk/>
            <pc:sldMk cId="3781365370" sldId="308"/>
            <ac:picMk id="7" creationId="{DBBF20F9-3899-2421-1C9A-37574B6AB073}"/>
          </ac:picMkLst>
        </pc:picChg>
        <pc:picChg chg="add del mod">
          <ac:chgData name="Julius Rublack" userId="745d74a4dee6b669" providerId="LiveId" clId="{B44DA51E-2333-4ED4-9414-AD78CA013878}" dt="2023-04-17T12:28:54.799" v="9691" actId="478"/>
          <ac:picMkLst>
            <pc:docMk/>
            <pc:sldMk cId="3781365370" sldId="308"/>
            <ac:picMk id="10" creationId="{27B8F6B0-AB27-D855-06DB-C3323A838D9E}"/>
          </ac:picMkLst>
        </pc:picChg>
        <pc:picChg chg="add mod">
          <ac:chgData name="Julius Rublack" userId="745d74a4dee6b669" providerId="LiveId" clId="{B44DA51E-2333-4ED4-9414-AD78CA013878}" dt="2023-04-17T12:28:59.595" v="9692" actId="1076"/>
          <ac:picMkLst>
            <pc:docMk/>
            <pc:sldMk cId="3781365370" sldId="308"/>
            <ac:picMk id="12" creationId="{BB6C4B50-06CB-E837-3B38-1D59E97716CE}"/>
          </ac:picMkLst>
        </pc:picChg>
        <pc:picChg chg="add del mod">
          <ac:chgData name="Julius Rublack" userId="745d74a4dee6b669" providerId="LiveId" clId="{B44DA51E-2333-4ED4-9414-AD78CA013878}" dt="2023-04-17T12:33:47.302" v="9711" actId="478"/>
          <ac:picMkLst>
            <pc:docMk/>
            <pc:sldMk cId="3781365370" sldId="308"/>
            <ac:picMk id="14" creationId="{D8233DDA-73A5-2D02-DD55-7685FD4063B6}"/>
          </ac:picMkLst>
        </pc:picChg>
        <pc:picChg chg="add mod">
          <ac:chgData name="Julius Rublack" userId="745d74a4dee6b669" providerId="LiveId" clId="{B44DA51E-2333-4ED4-9414-AD78CA013878}" dt="2023-04-17T12:33:58.227" v="9714" actId="1076"/>
          <ac:picMkLst>
            <pc:docMk/>
            <pc:sldMk cId="3781365370" sldId="308"/>
            <ac:picMk id="16" creationId="{8E8E7C83-A3E8-2BF0-4D0A-FEBAD758C713}"/>
          </ac:picMkLst>
        </pc:picChg>
        <pc:picChg chg="add mod">
          <ac:chgData name="Julius Rublack" userId="745d74a4dee6b669" providerId="LiveId" clId="{B44DA51E-2333-4ED4-9414-AD78CA013878}" dt="2023-04-19T15:56:17.443" v="11774" actId="1076"/>
          <ac:picMkLst>
            <pc:docMk/>
            <pc:sldMk cId="3781365370" sldId="308"/>
            <ac:picMk id="19" creationId="{035D9386-10F0-BEFC-C93D-CAE1966A2963}"/>
          </ac:picMkLst>
        </pc:picChg>
        <pc:picChg chg="add mod">
          <ac:chgData name="Julius Rublack" userId="745d74a4dee6b669" providerId="LiveId" clId="{B44DA51E-2333-4ED4-9414-AD78CA013878}" dt="2023-04-17T12:35:43.545" v="9774" actId="1076"/>
          <ac:picMkLst>
            <pc:docMk/>
            <pc:sldMk cId="3781365370" sldId="308"/>
            <ac:picMk id="23" creationId="{00D596E2-6478-A11B-A1B2-34CEF0DC39A2}"/>
          </ac:picMkLst>
        </pc:picChg>
      </pc:sldChg>
      <pc:sldChg chg="addSp delSp modSp new mod ord">
        <pc:chgData name="Julius Rublack" userId="745d74a4dee6b669" providerId="LiveId" clId="{B44DA51E-2333-4ED4-9414-AD78CA013878}" dt="2023-04-19T10:25:41.225" v="10119" actId="313"/>
        <pc:sldMkLst>
          <pc:docMk/>
          <pc:sldMk cId="998848357" sldId="309"/>
        </pc:sldMkLst>
        <pc:spChg chg="del">
          <ac:chgData name="Julius Rublack" userId="745d74a4dee6b669" providerId="LiveId" clId="{B44DA51E-2333-4ED4-9414-AD78CA013878}" dt="2023-04-19T10:20:36.472" v="9866" actId="478"/>
          <ac:spMkLst>
            <pc:docMk/>
            <pc:sldMk cId="998848357" sldId="309"/>
            <ac:spMk id="2" creationId="{C849A881-466B-FE09-8D45-A0A981F05EDD}"/>
          </ac:spMkLst>
        </pc:spChg>
        <pc:spChg chg="del">
          <ac:chgData name="Julius Rublack" userId="745d74a4dee6b669" providerId="LiveId" clId="{B44DA51E-2333-4ED4-9414-AD78CA013878}" dt="2023-04-19T10:23:13.785" v="10028" actId="478"/>
          <ac:spMkLst>
            <pc:docMk/>
            <pc:sldMk cId="998848357" sldId="309"/>
            <ac:spMk id="3" creationId="{13182295-DF07-227B-19B6-12AE5DCAA471}"/>
          </ac:spMkLst>
        </pc:spChg>
        <pc:spChg chg="add mod">
          <ac:chgData name="Julius Rublack" userId="745d74a4dee6b669" providerId="LiveId" clId="{B44DA51E-2333-4ED4-9414-AD78CA013878}" dt="2023-04-19T10:21:41.929" v="9995" actId="20577"/>
          <ac:spMkLst>
            <pc:docMk/>
            <pc:sldMk cId="998848357" sldId="309"/>
            <ac:spMk id="5" creationId="{33ABD5EC-D242-7D57-C544-45D384E915A3}"/>
          </ac:spMkLst>
        </pc:spChg>
        <pc:spChg chg="add mod">
          <ac:chgData name="Julius Rublack" userId="745d74a4dee6b669" providerId="LiveId" clId="{B44DA51E-2333-4ED4-9414-AD78CA013878}" dt="2023-04-19T10:24:52.237" v="10066" actId="20577"/>
          <ac:spMkLst>
            <pc:docMk/>
            <pc:sldMk cId="998848357" sldId="309"/>
            <ac:spMk id="8" creationId="{9B7AB43B-6204-2DC3-B676-883152B9B1A9}"/>
          </ac:spMkLst>
        </pc:spChg>
        <pc:spChg chg="add mod">
          <ac:chgData name="Julius Rublack" userId="745d74a4dee6b669" providerId="LiveId" clId="{B44DA51E-2333-4ED4-9414-AD78CA013878}" dt="2023-04-19T10:25:41.225" v="10119" actId="313"/>
          <ac:spMkLst>
            <pc:docMk/>
            <pc:sldMk cId="998848357" sldId="309"/>
            <ac:spMk id="9" creationId="{2718BD6F-2B54-DDAC-3DC7-5DA9E17661BF}"/>
          </ac:spMkLst>
        </pc:spChg>
        <pc:picChg chg="add mod">
          <ac:chgData name="Julius Rublack" userId="745d74a4dee6b669" providerId="LiveId" clId="{B44DA51E-2333-4ED4-9414-AD78CA013878}" dt="2023-04-19T10:20:36.770" v="9867"/>
          <ac:picMkLst>
            <pc:docMk/>
            <pc:sldMk cId="998848357" sldId="309"/>
            <ac:picMk id="4" creationId="{02FF914D-4D38-6447-D6CF-40A227491B22}"/>
          </ac:picMkLst>
        </pc:picChg>
        <pc:picChg chg="add mod">
          <ac:chgData name="Julius Rublack" userId="745d74a4dee6b669" providerId="LiveId" clId="{B44DA51E-2333-4ED4-9414-AD78CA013878}" dt="2023-04-19T10:25:24.990" v="10114" actId="1076"/>
          <ac:picMkLst>
            <pc:docMk/>
            <pc:sldMk cId="998848357" sldId="309"/>
            <ac:picMk id="7" creationId="{86A8BCBD-3D9D-ABA0-15F6-03FBC37E643B}"/>
          </ac:picMkLst>
        </pc:picChg>
      </pc:sldChg>
      <pc:sldChg chg="addSp delSp modSp new mod">
        <pc:chgData name="Julius Rublack" userId="745d74a4dee6b669" providerId="LiveId" clId="{B44DA51E-2333-4ED4-9414-AD78CA013878}" dt="2023-04-19T10:24:07.356" v="10038" actId="1076"/>
        <pc:sldMkLst>
          <pc:docMk/>
          <pc:sldMk cId="1195724983" sldId="310"/>
        </pc:sldMkLst>
        <pc:spChg chg="del">
          <ac:chgData name="Julius Rublack" userId="745d74a4dee6b669" providerId="LiveId" clId="{B44DA51E-2333-4ED4-9414-AD78CA013878}" dt="2023-04-19T10:22:31.575" v="10005" actId="478"/>
          <ac:spMkLst>
            <pc:docMk/>
            <pc:sldMk cId="1195724983" sldId="310"/>
            <ac:spMk id="2" creationId="{AAAE5A83-E31A-EE5C-E61E-3F04F90641F0}"/>
          </ac:spMkLst>
        </pc:spChg>
        <pc:spChg chg="del">
          <ac:chgData name="Julius Rublack" userId="745d74a4dee6b669" providerId="LiveId" clId="{B44DA51E-2333-4ED4-9414-AD78CA013878}" dt="2023-04-19T10:22:15.264" v="9997" actId="478"/>
          <ac:spMkLst>
            <pc:docMk/>
            <pc:sldMk cId="1195724983" sldId="310"/>
            <ac:spMk id="3" creationId="{8530F016-4DF8-3728-1EF7-50D6E7266BA1}"/>
          </ac:spMkLst>
        </pc:spChg>
        <pc:spChg chg="add mod">
          <ac:chgData name="Julius Rublack" userId="745d74a4dee6b669" providerId="LiveId" clId="{B44DA51E-2333-4ED4-9414-AD78CA013878}" dt="2023-04-19T10:22:55.089" v="10027" actId="20577"/>
          <ac:spMkLst>
            <pc:docMk/>
            <pc:sldMk cId="1195724983" sldId="310"/>
            <ac:spMk id="6" creationId="{2E27A55C-71DB-49AB-7143-72CDEF3FEF74}"/>
          </ac:spMkLst>
        </pc:spChg>
        <pc:spChg chg="add mod">
          <ac:chgData name="Julius Rublack" userId="745d74a4dee6b669" providerId="LiveId" clId="{B44DA51E-2333-4ED4-9414-AD78CA013878}" dt="2023-04-19T10:24:07.356" v="10038" actId="1076"/>
          <ac:spMkLst>
            <pc:docMk/>
            <pc:sldMk cId="1195724983" sldId="310"/>
            <ac:spMk id="8" creationId="{F70F5D4F-28F0-B42D-BB17-9377725B22F5}"/>
          </ac:spMkLst>
        </pc:spChg>
        <pc:picChg chg="add mod">
          <ac:chgData name="Julius Rublack" userId="745d74a4dee6b669" providerId="LiveId" clId="{B44DA51E-2333-4ED4-9414-AD78CA013878}" dt="2023-04-19T10:22:25.406" v="10004" actId="1076"/>
          <ac:picMkLst>
            <pc:docMk/>
            <pc:sldMk cId="1195724983" sldId="310"/>
            <ac:picMk id="5" creationId="{1D027ADC-F75E-B55F-3E69-BF5A4A871B5C}"/>
          </ac:picMkLst>
        </pc:picChg>
        <pc:picChg chg="add mod">
          <ac:chgData name="Julius Rublack" userId="745d74a4dee6b669" providerId="LiveId" clId="{B44DA51E-2333-4ED4-9414-AD78CA013878}" dt="2023-04-19T10:22:31.864" v="10006"/>
          <ac:picMkLst>
            <pc:docMk/>
            <pc:sldMk cId="1195724983" sldId="310"/>
            <ac:picMk id="7" creationId="{963678F7-B1D4-8812-E27B-148E42D7C5B0}"/>
          </ac:picMkLst>
        </pc:picChg>
      </pc:sldChg>
      <pc:sldChg chg="addSp delSp modSp new mod">
        <pc:chgData name="Julius Rublack" userId="745d74a4dee6b669" providerId="LiveId" clId="{B44DA51E-2333-4ED4-9414-AD78CA013878}" dt="2023-04-19T10:43:46.265" v="10307" actId="1076"/>
        <pc:sldMkLst>
          <pc:docMk/>
          <pc:sldMk cId="2547705657" sldId="311"/>
        </pc:sldMkLst>
        <pc:spChg chg="del">
          <ac:chgData name="Julius Rublack" userId="745d74a4dee6b669" providerId="LiveId" clId="{B44DA51E-2333-4ED4-9414-AD78CA013878}" dt="2023-04-19T10:27:15.692" v="10121" actId="478"/>
          <ac:spMkLst>
            <pc:docMk/>
            <pc:sldMk cId="2547705657" sldId="311"/>
            <ac:spMk id="2" creationId="{6A3C9DF2-10D8-B22B-CF4A-DB27CD33FBB5}"/>
          </ac:spMkLst>
        </pc:spChg>
        <pc:spChg chg="del">
          <ac:chgData name="Julius Rublack" userId="745d74a4dee6b669" providerId="LiveId" clId="{B44DA51E-2333-4ED4-9414-AD78CA013878}" dt="2023-04-19T10:27:44.915" v="10204" actId="478"/>
          <ac:spMkLst>
            <pc:docMk/>
            <pc:sldMk cId="2547705657" sldId="311"/>
            <ac:spMk id="3" creationId="{6635E114-E213-6CB6-09B8-3C5825674F2F}"/>
          </ac:spMkLst>
        </pc:spChg>
        <pc:spChg chg="add mod">
          <ac:chgData name="Julius Rublack" userId="745d74a4dee6b669" providerId="LiveId" clId="{B44DA51E-2333-4ED4-9414-AD78CA013878}" dt="2023-04-19T10:27:42.989" v="10203" actId="20577"/>
          <ac:spMkLst>
            <pc:docMk/>
            <pc:sldMk cId="2547705657" sldId="311"/>
            <ac:spMk id="5" creationId="{F3337A65-C299-23D8-39D0-5CAEFB8A24E8}"/>
          </ac:spMkLst>
        </pc:spChg>
        <pc:spChg chg="add mod">
          <ac:chgData name="Julius Rublack" userId="745d74a4dee6b669" providerId="LiveId" clId="{B44DA51E-2333-4ED4-9414-AD78CA013878}" dt="2023-04-19T10:43:46.265" v="10307" actId="1076"/>
          <ac:spMkLst>
            <pc:docMk/>
            <pc:sldMk cId="2547705657" sldId="311"/>
            <ac:spMk id="8" creationId="{472EFEF4-EFD7-57A3-A8D3-91EFDF780724}"/>
          </ac:spMkLst>
        </pc:spChg>
        <pc:spChg chg="add del mod">
          <ac:chgData name="Julius Rublack" userId="745d74a4dee6b669" providerId="LiveId" clId="{B44DA51E-2333-4ED4-9414-AD78CA013878}" dt="2023-04-19T10:43:15.528" v="10294" actId="478"/>
          <ac:spMkLst>
            <pc:docMk/>
            <pc:sldMk cId="2547705657" sldId="311"/>
            <ac:spMk id="11" creationId="{2438B084-0D69-64AC-4E0C-81001813309A}"/>
          </ac:spMkLst>
        </pc:spChg>
        <pc:picChg chg="add mod">
          <ac:chgData name="Julius Rublack" userId="745d74a4dee6b669" providerId="LiveId" clId="{B44DA51E-2333-4ED4-9414-AD78CA013878}" dt="2023-04-19T10:27:16.042" v="10122"/>
          <ac:picMkLst>
            <pc:docMk/>
            <pc:sldMk cId="2547705657" sldId="311"/>
            <ac:picMk id="4" creationId="{942F0EEA-49A5-8E5A-DFBF-4A5B9E50D44D}"/>
          </ac:picMkLst>
        </pc:picChg>
        <pc:picChg chg="add mod">
          <ac:chgData name="Julius Rublack" userId="745d74a4dee6b669" providerId="LiveId" clId="{B44DA51E-2333-4ED4-9414-AD78CA013878}" dt="2023-04-19T10:43:34.265" v="10304" actId="1076"/>
          <ac:picMkLst>
            <pc:docMk/>
            <pc:sldMk cId="2547705657" sldId="311"/>
            <ac:picMk id="7" creationId="{07565C3F-848D-3D71-9776-F9945FF08D1E}"/>
          </ac:picMkLst>
        </pc:picChg>
        <pc:picChg chg="add del mod">
          <ac:chgData name="Julius Rublack" userId="745d74a4dee6b669" providerId="LiveId" clId="{B44DA51E-2333-4ED4-9414-AD78CA013878}" dt="2023-04-19T10:43:14.355" v="10293" actId="478"/>
          <ac:picMkLst>
            <pc:docMk/>
            <pc:sldMk cId="2547705657" sldId="311"/>
            <ac:picMk id="10" creationId="{A816808D-B2B5-C324-0307-43981F48F672}"/>
          </ac:picMkLst>
        </pc:picChg>
      </pc:sldChg>
      <pc:sldChg chg="addSp delSp modSp new mod">
        <pc:chgData name="Julius Rublack" userId="745d74a4dee6b669" providerId="LiveId" clId="{B44DA51E-2333-4ED4-9414-AD78CA013878}" dt="2023-04-19T10:31:18.989" v="10272" actId="120"/>
        <pc:sldMkLst>
          <pc:docMk/>
          <pc:sldMk cId="2532389484" sldId="312"/>
        </pc:sldMkLst>
        <pc:spChg chg="del">
          <ac:chgData name="Julius Rublack" userId="745d74a4dee6b669" providerId="LiveId" clId="{B44DA51E-2333-4ED4-9414-AD78CA013878}" dt="2023-04-19T10:29:59.800" v="10213" actId="478"/>
          <ac:spMkLst>
            <pc:docMk/>
            <pc:sldMk cId="2532389484" sldId="312"/>
            <ac:spMk id="2" creationId="{545DE263-3D70-595A-3A57-3F11733B957F}"/>
          </ac:spMkLst>
        </pc:spChg>
        <pc:spChg chg="del">
          <ac:chgData name="Julius Rublack" userId="745d74a4dee6b669" providerId="LiveId" clId="{B44DA51E-2333-4ED4-9414-AD78CA013878}" dt="2023-04-19T10:28:47.815" v="10211" actId="478"/>
          <ac:spMkLst>
            <pc:docMk/>
            <pc:sldMk cId="2532389484" sldId="312"/>
            <ac:spMk id="3" creationId="{A3401C22-FA62-74B2-CF87-70A52FCFE4C4}"/>
          </ac:spMkLst>
        </pc:spChg>
        <pc:spChg chg="add mod">
          <ac:chgData name="Julius Rublack" userId="745d74a4dee6b669" providerId="LiveId" clId="{B44DA51E-2333-4ED4-9414-AD78CA013878}" dt="2023-04-19T10:30:17.735" v="10253" actId="20577"/>
          <ac:spMkLst>
            <pc:docMk/>
            <pc:sldMk cId="2532389484" sldId="312"/>
            <ac:spMk id="7" creationId="{F8EBBCFC-4965-B187-060A-0B5EB026C803}"/>
          </ac:spMkLst>
        </pc:spChg>
        <pc:spChg chg="add mod">
          <ac:chgData name="Julius Rublack" userId="745d74a4dee6b669" providerId="LiveId" clId="{B44DA51E-2333-4ED4-9414-AD78CA013878}" dt="2023-04-19T10:31:18.989" v="10272" actId="120"/>
          <ac:spMkLst>
            <pc:docMk/>
            <pc:sldMk cId="2532389484" sldId="312"/>
            <ac:spMk id="9" creationId="{34EAC454-4FEA-8BD2-FE3B-4DD584FD6734}"/>
          </ac:spMkLst>
        </pc:spChg>
        <pc:picChg chg="add mod">
          <ac:chgData name="Julius Rublack" userId="745d74a4dee6b669" providerId="LiveId" clId="{B44DA51E-2333-4ED4-9414-AD78CA013878}" dt="2023-04-19T10:30:49.430" v="10261" actId="1076"/>
          <ac:picMkLst>
            <pc:docMk/>
            <pc:sldMk cId="2532389484" sldId="312"/>
            <ac:picMk id="5" creationId="{13B156BB-4E18-8CF7-D120-02E48922C0D2}"/>
          </ac:picMkLst>
        </pc:picChg>
        <pc:picChg chg="add mod">
          <ac:chgData name="Julius Rublack" userId="745d74a4dee6b669" providerId="LiveId" clId="{B44DA51E-2333-4ED4-9414-AD78CA013878}" dt="2023-04-19T10:30:00.124" v="10214"/>
          <ac:picMkLst>
            <pc:docMk/>
            <pc:sldMk cId="2532389484" sldId="312"/>
            <ac:picMk id="6" creationId="{FB71C0ED-AA31-879D-C552-D67618FFC68D}"/>
          </ac:picMkLst>
        </pc:picChg>
      </pc:sldChg>
      <pc:sldChg chg="new del">
        <pc:chgData name="Julius Rublack" userId="745d74a4dee6b669" providerId="LiveId" clId="{B44DA51E-2333-4ED4-9414-AD78CA013878}" dt="2023-04-19T10:42:53.594" v="10286" actId="47"/>
        <pc:sldMkLst>
          <pc:docMk/>
          <pc:sldMk cId="3645356476" sldId="313"/>
        </pc:sldMkLst>
      </pc:sldChg>
      <pc:sldChg chg="addSp delSp modSp add mod">
        <pc:chgData name="Julius Rublack" userId="745d74a4dee6b669" providerId="LiveId" clId="{B44DA51E-2333-4ED4-9414-AD78CA013878}" dt="2023-04-19T10:43:09.534" v="10292"/>
        <pc:sldMkLst>
          <pc:docMk/>
          <pc:sldMk cId="2830523959" sldId="314"/>
        </pc:sldMkLst>
        <pc:spChg chg="del">
          <ac:chgData name="Julius Rublack" userId="745d74a4dee6b669" providerId="LiveId" clId="{B44DA51E-2333-4ED4-9414-AD78CA013878}" dt="2023-04-19T10:43:06.391" v="10288" actId="478"/>
          <ac:spMkLst>
            <pc:docMk/>
            <pc:sldMk cId="2830523959" sldId="314"/>
            <ac:spMk id="2" creationId="{629685B9-496E-A755-5DB1-8C3202097413}"/>
          </ac:spMkLst>
        </pc:spChg>
        <pc:spChg chg="add del mod">
          <ac:chgData name="Julius Rublack" userId="745d74a4dee6b669" providerId="LiveId" clId="{B44DA51E-2333-4ED4-9414-AD78CA013878}" dt="2023-04-19T10:43:09.229" v="10291" actId="478"/>
          <ac:spMkLst>
            <pc:docMk/>
            <pc:sldMk cId="2830523959" sldId="314"/>
            <ac:spMk id="5" creationId="{6C03CB3B-F0D7-5C4B-BAAD-DE814E9ACA72}"/>
          </ac:spMkLst>
        </pc:spChg>
        <pc:spChg chg="add del mod">
          <ac:chgData name="Julius Rublack" userId="745d74a4dee6b669" providerId="LiveId" clId="{B44DA51E-2333-4ED4-9414-AD78CA013878}" dt="2023-04-19T10:43:07.907" v="10290"/>
          <ac:spMkLst>
            <pc:docMk/>
            <pc:sldMk cId="2830523959" sldId="314"/>
            <ac:spMk id="9" creationId="{998DDFC2-8666-F6EE-08BE-80C9605AEF64}"/>
          </ac:spMkLst>
        </pc:spChg>
        <pc:spChg chg="add mod">
          <ac:chgData name="Julius Rublack" userId="745d74a4dee6b669" providerId="LiveId" clId="{B44DA51E-2333-4ED4-9414-AD78CA013878}" dt="2023-04-19T10:43:09.534" v="10292"/>
          <ac:spMkLst>
            <pc:docMk/>
            <pc:sldMk cId="2830523959" sldId="314"/>
            <ac:spMk id="16" creationId="{BF9BFFC3-F2D3-F971-7B4D-3B2C72E27E14}"/>
          </ac:spMkLst>
        </pc:spChg>
        <pc:picChg chg="del">
          <ac:chgData name="Julius Rublack" userId="745d74a4dee6b669" providerId="LiveId" clId="{B44DA51E-2333-4ED4-9414-AD78CA013878}" dt="2023-04-19T10:43:04.022" v="10287" actId="478"/>
          <ac:picMkLst>
            <pc:docMk/>
            <pc:sldMk cId="2830523959" sldId="314"/>
            <ac:picMk id="4" creationId="{F4A14D34-7963-6FAD-CB4A-220E7348975F}"/>
          </ac:picMkLst>
        </pc:picChg>
        <pc:picChg chg="add del mod">
          <ac:chgData name="Julius Rublack" userId="745d74a4dee6b669" providerId="LiveId" clId="{B44DA51E-2333-4ED4-9414-AD78CA013878}" dt="2023-04-19T10:43:07.907" v="10290"/>
          <ac:picMkLst>
            <pc:docMk/>
            <pc:sldMk cId="2830523959" sldId="314"/>
            <ac:picMk id="7" creationId="{9159AE0A-54A0-52AC-19F3-9ECF23F08A79}"/>
          </ac:picMkLst>
        </pc:picChg>
        <pc:picChg chg="add mod">
          <ac:chgData name="Julius Rublack" userId="745d74a4dee6b669" providerId="LiveId" clId="{B44DA51E-2333-4ED4-9414-AD78CA013878}" dt="2023-04-19T10:43:09.534" v="10292"/>
          <ac:picMkLst>
            <pc:docMk/>
            <pc:sldMk cId="2830523959" sldId="314"/>
            <ac:picMk id="15" creationId="{EC61DF8E-F9FB-3277-D64E-9123F2CBCFE4}"/>
          </ac:picMkLst>
        </pc:picChg>
      </pc:sldChg>
      <pc:sldChg chg="addSp delSp modSp new mod">
        <pc:chgData name="Julius Rublack" userId="745d74a4dee6b669" providerId="LiveId" clId="{B44DA51E-2333-4ED4-9414-AD78CA013878}" dt="2023-04-19T12:56:06.678" v="10687" actId="20577"/>
        <pc:sldMkLst>
          <pc:docMk/>
          <pc:sldMk cId="2289555231" sldId="315"/>
        </pc:sldMkLst>
        <pc:spChg chg="del">
          <ac:chgData name="Julius Rublack" userId="745d74a4dee6b669" providerId="LiveId" clId="{B44DA51E-2333-4ED4-9414-AD78CA013878}" dt="2023-04-19T12:44:05.685" v="10578" actId="478"/>
          <ac:spMkLst>
            <pc:docMk/>
            <pc:sldMk cId="2289555231" sldId="315"/>
            <ac:spMk id="2" creationId="{21D24BBA-2D24-EF65-E671-A618FE0A8A6C}"/>
          </ac:spMkLst>
        </pc:spChg>
        <pc:spChg chg="del">
          <ac:chgData name="Julius Rublack" userId="745d74a4dee6b669" providerId="LiveId" clId="{B44DA51E-2333-4ED4-9414-AD78CA013878}" dt="2023-04-19T12:34:12.858" v="10542" actId="478"/>
          <ac:spMkLst>
            <pc:docMk/>
            <pc:sldMk cId="2289555231" sldId="315"/>
            <ac:spMk id="3" creationId="{B25173DF-7269-34DE-6D99-5D262D78196D}"/>
          </ac:spMkLst>
        </pc:spChg>
        <pc:spChg chg="add mod">
          <ac:chgData name="Julius Rublack" userId="745d74a4dee6b669" providerId="LiveId" clId="{B44DA51E-2333-4ED4-9414-AD78CA013878}" dt="2023-04-19T12:56:06.678" v="10687" actId="20577"/>
          <ac:spMkLst>
            <pc:docMk/>
            <pc:sldMk cId="2289555231" sldId="315"/>
            <ac:spMk id="17" creationId="{02378C0A-5050-82C0-D22D-430C5E0D520C}"/>
          </ac:spMkLst>
        </pc:spChg>
        <pc:picChg chg="add mod">
          <ac:chgData name="Julius Rublack" userId="745d74a4dee6b669" providerId="LiveId" clId="{B44DA51E-2333-4ED4-9414-AD78CA013878}" dt="2023-04-19T12:36:48.569" v="10560" actId="14100"/>
          <ac:picMkLst>
            <pc:docMk/>
            <pc:sldMk cId="2289555231" sldId="315"/>
            <ac:picMk id="5" creationId="{5F7F2A6A-5376-BD2A-9132-A2F9228F420C}"/>
          </ac:picMkLst>
        </pc:picChg>
        <pc:picChg chg="add mod">
          <ac:chgData name="Julius Rublack" userId="745d74a4dee6b669" providerId="LiveId" clId="{B44DA51E-2333-4ED4-9414-AD78CA013878}" dt="2023-04-19T12:37:06.560" v="10565" actId="1076"/>
          <ac:picMkLst>
            <pc:docMk/>
            <pc:sldMk cId="2289555231" sldId="315"/>
            <ac:picMk id="7" creationId="{45534683-6D0B-7C8D-467D-FC4982DEC23A}"/>
          </ac:picMkLst>
        </pc:picChg>
        <pc:picChg chg="add mod">
          <ac:chgData name="Julius Rublack" userId="745d74a4dee6b669" providerId="LiveId" clId="{B44DA51E-2333-4ED4-9414-AD78CA013878}" dt="2023-04-19T12:37:11.833" v="10566" actId="1076"/>
          <ac:picMkLst>
            <pc:docMk/>
            <pc:sldMk cId="2289555231" sldId="315"/>
            <ac:picMk id="9" creationId="{C3F5F29C-3C92-E94E-6680-54EDBEE74087}"/>
          </ac:picMkLst>
        </pc:picChg>
        <pc:picChg chg="add mod">
          <ac:chgData name="Julius Rublack" userId="745d74a4dee6b669" providerId="LiveId" clId="{B44DA51E-2333-4ED4-9414-AD78CA013878}" dt="2023-04-19T12:37:21.994" v="10569" actId="1076"/>
          <ac:picMkLst>
            <pc:docMk/>
            <pc:sldMk cId="2289555231" sldId="315"/>
            <ac:picMk id="11" creationId="{51B2B2C0-E5F8-F30B-EB7C-1A636CB0A4AE}"/>
          </ac:picMkLst>
        </pc:picChg>
        <pc:picChg chg="add mod">
          <ac:chgData name="Julius Rublack" userId="745d74a4dee6b669" providerId="LiveId" clId="{B44DA51E-2333-4ED4-9414-AD78CA013878}" dt="2023-04-19T12:42:56.654" v="10572" actId="1076"/>
          <ac:picMkLst>
            <pc:docMk/>
            <pc:sldMk cId="2289555231" sldId="315"/>
            <ac:picMk id="13" creationId="{7EFA5A1B-6D34-CC72-C756-1468B641A6AA}"/>
          </ac:picMkLst>
        </pc:picChg>
        <pc:picChg chg="add mod">
          <ac:chgData name="Julius Rublack" userId="745d74a4dee6b669" providerId="LiveId" clId="{B44DA51E-2333-4ED4-9414-AD78CA013878}" dt="2023-04-19T12:43:53.040" v="10577" actId="1076"/>
          <ac:picMkLst>
            <pc:docMk/>
            <pc:sldMk cId="2289555231" sldId="315"/>
            <ac:picMk id="15" creationId="{2F3D8C24-7A05-B684-C6CF-B0041EF91B6D}"/>
          </ac:picMkLst>
        </pc:picChg>
        <pc:picChg chg="add mod">
          <ac:chgData name="Julius Rublack" userId="745d74a4dee6b669" providerId="LiveId" clId="{B44DA51E-2333-4ED4-9414-AD78CA013878}" dt="2023-04-19T12:44:06.018" v="10579"/>
          <ac:picMkLst>
            <pc:docMk/>
            <pc:sldMk cId="2289555231" sldId="315"/>
            <ac:picMk id="16" creationId="{DBBEA1E0-B134-EF7F-59F2-F77E256A38B9}"/>
          </ac:picMkLst>
        </pc:picChg>
      </pc:sldChg>
      <pc:sldChg chg="addSp delSp modSp add mod ord">
        <pc:chgData name="Julius Rublack" userId="745d74a4dee6b669" providerId="LiveId" clId="{B44DA51E-2333-4ED4-9414-AD78CA013878}" dt="2023-04-19T13:03:37.040" v="10823" actId="313"/>
        <pc:sldMkLst>
          <pc:docMk/>
          <pc:sldMk cId="3714670141" sldId="316"/>
        </pc:sldMkLst>
        <pc:spChg chg="mod">
          <ac:chgData name="Julius Rublack" userId="745d74a4dee6b669" providerId="LiveId" clId="{B44DA51E-2333-4ED4-9414-AD78CA013878}" dt="2023-04-19T10:46:23.184" v="10326" actId="20577"/>
          <ac:spMkLst>
            <pc:docMk/>
            <pc:sldMk cId="3714670141" sldId="316"/>
            <ac:spMk id="5" creationId="{3D786FD5-A6EF-C78B-7550-6569C2E670A8}"/>
          </ac:spMkLst>
        </pc:spChg>
        <pc:spChg chg="mod">
          <ac:chgData name="Julius Rublack" userId="745d74a4dee6b669" providerId="LiveId" clId="{B44DA51E-2333-4ED4-9414-AD78CA013878}" dt="2023-04-19T13:03:37.040" v="10823" actId="313"/>
          <ac:spMkLst>
            <pc:docMk/>
            <pc:sldMk cId="3714670141" sldId="316"/>
            <ac:spMk id="8" creationId="{8425AD20-AF86-9F20-9B81-C148EC8BC29E}"/>
          </ac:spMkLst>
        </pc:spChg>
        <pc:spChg chg="mod">
          <ac:chgData name="Julius Rublack" userId="745d74a4dee6b669" providerId="LiveId" clId="{B44DA51E-2333-4ED4-9414-AD78CA013878}" dt="2023-04-19T10:46:08.026" v="10313" actId="207"/>
          <ac:spMkLst>
            <pc:docMk/>
            <pc:sldMk cId="3714670141" sldId="316"/>
            <ac:spMk id="10" creationId="{5932140B-F76F-731E-82D6-F9C010997792}"/>
          </ac:spMkLst>
        </pc:spChg>
        <pc:spChg chg="mod">
          <ac:chgData name="Julius Rublack" userId="745d74a4dee6b669" providerId="LiveId" clId="{B44DA51E-2333-4ED4-9414-AD78CA013878}" dt="2023-04-19T10:46:10.132" v="10315" actId="207"/>
          <ac:spMkLst>
            <pc:docMk/>
            <pc:sldMk cId="3714670141" sldId="316"/>
            <ac:spMk id="11" creationId="{0E55F972-0B58-1A65-08B3-140FF606456A}"/>
          </ac:spMkLst>
        </pc:spChg>
        <pc:spChg chg="mod">
          <ac:chgData name="Julius Rublack" userId="745d74a4dee6b669" providerId="LiveId" clId="{B44DA51E-2333-4ED4-9414-AD78CA013878}" dt="2023-04-19T10:46:15.182" v="10317" actId="207"/>
          <ac:spMkLst>
            <pc:docMk/>
            <pc:sldMk cId="3714670141" sldId="316"/>
            <ac:spMk id="15" creationId="{4F142DC1-9FDF-16EA-1362-07FF32D8EEBF}"/>
          </ac:spMkLst>
        </pc:spChg>
        <pc:spChg chg="mod">
          <ac:chgData name="Julius Rublack" userId="745d74a4dee6b669" providerId="LiveId" clId="{B44DA51E-2333-4ED4-9414-AD78CA013878}" dt="2023-04-19T10:46:15.182" v="10317" actId="207"/>
          <ac:spMkLst>
            <pc:docMk/>
            <pc:sldMk cId="3714670141" sldId="316"/>
            <ac:spMk id="16" creationId="{D4AE6E1C-7162-680F-26B3-C2328FCE1736}"/>
          </ac:spMkLst>
        </pc:spChg>
        <pc:spChg chg="mod">
          <ac:chgData name="Julius Rublack" userId="745d74a4dee6b669" providerId="LiveId" clId="{B44DA51E-2333-4ED4-9414-AD78CA013878}" dt="2023-04-19T10:46:15.182" v="10317" actId="207"/>
          <ac:spMkLst>
            <pc:docMk/>
            <pc:sldMk cId="3714670141" sldId="316"/>
            <ac:spMk id="17" creationId="{E2B2203F-01DC-E876-82A9-F8F6872B06A0}"/>
          </ac:spMkLst>
        </pc:spChg>
        <pc:picChg chg="add mod">
          <ac:chgData name="Julius Rublack" userId="745d74a4dee6b669" providerId="LiveId" clId="{B44DA51E-2333-4ED4-9414-AD78CA013878}" dt="2023-04-19T10:46:00.753" v="10311"/>
          <ac:picMkLst>
            <pc:docMk/>
            <pc:sldMk cId="3714670141" sldId="316"/>
            <ac:picMk id="2" creationId="{4CBFB0AF-82EB-FC10-DB2B-8C40F5C88D7F}"/>
          </ac:picMkLst>
        </pc:picChg>
        <pc:picChg chg="del">
          <ac:chgData name="Julius Rublack" userId="745d74a4dee6b669" providerId="LiveId" clId="{B44DA51E-2333-4ED4-9414-AD78CA013878}" dt="2023-04-19T10:46:00.410" v="10310" actId="478"/>
          <ac:picMkLst>
            <pc:docMk/>
            <pc:sldMk cId="3714670141" sldId="316"/>
            <ac:picMk id="4" creationId="{BB1DEC80-F0B1-9FFB-891B-1A9ACAE2F82E}"/>
          </ac:picMkLst>
        </pc:picChg>
      </pc:sldChg>
      <pc:sldChg chg="addSp delSp modSp add mod ord">
        <pc:chgData name="Julius Rublack" userId="745d74a4dee6b669" providerId="LiveId" clId="{B44DA51E-2333-4ED4-9414-AD78CA013878}" dt="2023-04-19T12:19:43.893" v="10512" actId="1076"/>
        <pc:sldMkLst>
          <pc:docMk/>
          <pc:sldMk cId="509389757" sldId="317"/>
        </pc:sldMkLst>
        <pc:spChg chg="mod">
          <ac:chgData name="Julius Rublack" userId="745d74a4dee6b669" providerId="LiveId" clId="{B44DA51E-2333-4ED4-9414-AD78CA013878}" dt="2023-04-19T12:19:43.893" v="10512" actId="1076"/>
          <ac:spMkLst>
            <pc:docMk/>
            <pc:sldMk cId="509389757" sldId="317"/>
            <ac:spMk id="3" creationId="{6F2AE76A-7EDB-B27F-9F98-9234458B8893}"/>
          </ac:spMkLst>
        </pc:spChg>
        <pc:spChg chg="del">
          <ac:chgData name="Julius Rublack" userId="745d74a4dee6b669" providerId="LiveId" clId="{B44DA51E-2333-4ED4-9414-AD78CA013878}" dt="2023-04-19T12:19:33.604" v="10507" actId="478"/>
          <ac:spMkLst>
            <pc:docMk/>
            <pc:sldMk cId="509389757" sldId="317"/>
            <ac:spMk id="4" creationId="{B31B898C-6085-2ABF-DAB2-AAAFBB90D677}"/>
          </ac:spMkLst>
        </pc:spChg>
        <pc:spChg chg="add del mod">
          <ac:chgData name="Julius Rublack" userId="745d74a4dee6b669" providerId="LiveId" clId="{B44DA51E-2333-4ED4-9414-AD78CA013878}" dt="2023-04-19T12:19:36.194" v="10510" actId="478"/>
          <ac:spMkLst>
            <pc:docMk/>
            <pc:sldMk cId="509389757" sldId="317"/>
            <ac:spMk id="8" creationId="{2C994CAF-DC5A-B76D-854F-5DC109154A5D}"/>
          </ac:spMkLst>
        </pc:spChg>
        <pc:spChg chg="add del mod">
          <ac:chgData name="Julius Rublack" userId="745d74a4dee6b669" providerId="LiveId" clId="{B44DA51E-2333-4ED4-9414-AD78CA013878}" dt="2023-04-19T12:19:34.848" v="10509"/>
          <ac:spMkLst>
            <pc:docMk/>
            <pc:sldMk cId="509389757" sldId="317"/>
            <ac:spMk id="9" creationId="{B558F90F-A7B4-140B-E805-5099A1241C3E}"/>
          </ac:spMkLst>
        </pc:spChg>
        <pc:spChg chg="add mod">
          <ac:chgData name="Julius Rublack" userId="745d74a4dee6b669" providerId="LiveId" clId="{B44DA51E-2333-4ED4-9414-AD78CA013878}" dt="2023-04-19T12:19:36.478" v="10511"/>
          <ac:spMkLst>
            <pc:docMk/>
            <pc:sldMk cId="509389757" sldId="317"/>
            <ac:spMk id="10" creationId="{4A36D268-8F46-E2E8-7033-13B271D5281B}"/>
          </ac:spMkLst>
        </pc:spChg>
        <pc:picChg chg="mod">
          <ac:chgData name="Julius Rublack" userId="745d74a4dee6b669" providerId="LiveId" clId="{B44DA51E-2333-4ED4-9414-AD78CA013878}" dt="2023-04-19T12:19:43.893" v="10512" actId="1076"/>
          <ac:picMkLst>
            <pc:docMk/>
            <pc:sldMk cId="509389757" sldId="317"/>
            <ac:picMk id="2" creationId="{DEEC9870-F56E-1C76-B2E1-E0DB869FC415}"/>
          </ac:picMkLst>
        </pc:picChg>
        <pc:picChg chg="add mod">
          <ac:chgData name="Julius Rublack" userId="745d74a4dee6b669" providerId="LiveId" clId="{B44DA51E-2333-4ED4-9414-AD78CA013878}" dt="2023-04-19T12:18:36.765" v="10500"/>
          <ac:picMkLst>
            <pc:docMk/>
            <pc:sldMk cId="509389757" sldId="317"/>
            <ac:picMk id="5" creationId="{94CE6E98-559B-822C-DF38-C3E4BD31F9BD}"/>
          </ac:picMkLst>
        </pc:picChg>
        <pc:picChg chg="del">
          <ac:chgData name="Julius Rublack" userId="745d74a4dee6b669" providerId="LiveId" clId="{B44DA51E-2333-4ED4-9414-AD78CA013878}" dt="2023-04-19T12:19:01.137" v="10501" actId="478"/>
          <ac:picMkLst>
            <pc:docMk/>
            <pc:sldMk cId="509389757" sldId="317"/>
            <ac:picMk id="6" creationId="{B9573002-43CC-07C4-9FE1-E5FF257FD950}"/>
          </ac:picMkLst>
        </pc:picChg>
      </pc:sldChg>
      <pc:sldChg chg="addSp delSp modSp new mod">
        <pc:chgData name="Julius Rublack" userId="745d74a4dee6b669" providerId="LiveId" clId="{B44DA51E-2333-4ED4-9414-AD78CA013878}" dt="2023-04-19T12:55:26.386" v="10660" actId="1076"/>
        <pc:sldMkLst>
          <pc:docMk/>
          <pc:sldMk cId="1405035096" sldId="318"/>
        </pc:sldMkLst>
        <pc:spChg chg="del">
          <ac:chgData name="Julius Rublack" userId="745d74a4dee6b669" providerId="LiveId" clId="{B44DA51E-2333-4ED4-9414-AD78CA013878}" dt="2023-04-19T12:53:56.922" v="10616" actId="478"/>
          <ac:spMkLst>
            <pc:docMk/>
            <pc:sldMk cId="1405035096" sldId="318"/>
            <ac:spMk id="2" creationId="{5467CDA3-3219-5DFA-1795-4D807E6FBC98}"/>
          </ac:spMkLst>
        </pc:spChg>
        <pc:spChg chg="del">
          <ac:chgData name="Julius Rublack" userId="745d74a4dee6b669" providerId="LiveId" clId="{B44DA51E-2333-4ED4-9414-AD78CA013878}" dt="2023-04-19T12:53:44.014" v="10612" actId="478"/>
          <ac:spMkLst>
            <pc:docMk/>
            <pc:sldMk cId="1405035096" sldId="318"/>
            <ac:spMk id="3" creationId="{679AA266-CCB5-E961-A7CB-8C5278F008B6}"/>
          </ac:spMkLst>
        </pc:spChg>
        <pc:spChg chg="add mod">
          <ac:chgData name="Julius Rublack" userId="745d74a4dee6b669" providerId="LiveId" clId="{B44DA51E-2333-4ED4-9414-AD78CA013878}" dt="2023-04-19T12:53:57.249" v="10617"/>
          <ac:spMkLst>
            <pc:docMk/>
            <pc:sldMk cId="1405035096" sldId="318"/>
            <ac:spMk id="7" creationId="{BF5A30CE-B5AA-FFA1-1765-98A9130F390C}"/>
          </ac:spMkLst>
        </pc:spChg>
        <pc:spChg chg="add mod">
          <ac:chgData name="Julius Rublack" userId="745d74a4dee6b669" providerId="LiveId" clId="{B44DA51E-2333-4ED4-9414-AD78CA013878}" dt="2023-04-19T12:55:17.249" v="10654" actId="1076"/>
          <ac:spMkLst>
            <pc:docMk/>
            <pc:sldMk cId="1405035096" sldId="318"/>
            <ac:spMk id="8" creationId="{9CB7EAFF-D4B5-A3AD-05A6-5A060B6EAEB0}"/>
          </ac:spMkLst>
        </pc:spChg>
        <pc:spChg chg="add mod">
          <ac:chgData name="Julius Rublack" userId="745d74a4dee6b669" providerId="LiveId" clId="{B44DA51E-2333-4ED4-9414-AD78CA013878}" dt="2023-04-19T12:55:26.386" v="10660" actId="1076"/>
          <ac:spMkLst>
            <pc:docMk/>
            <pc:sldMk cId="1405035096" sldId="318"/>
            <ac:spMk id="9" creationId="{E108230B-9CF6-6FF5-330C-CC4E3A28E565}"/>
          </ac:spMkLst>
        </pc:spChg>
        <pc:picChg chg="add mod">
          <ac:chgData name="Julius Rublack" userId="745d74a4dee6b669" providerId="LiveId" clId="{B44DA51E-2333-4ED4-9414-AD78CA013878}" dt="2023-04-19T12:55:21.633" v="10658" actId="1076"/>
          <ac:picMkLst>
            <pc:docMk/>
            <pc:sldMk cId="1405035096" sldId="318"/>
            <ac:picMk id="5" creationId="{7B4E8E2D-6456-A1DF-3EB1-B5E62501FF25}"/>
          </ac:picMkLst>
        </pc:picChg>
        <pc:picChg chg="add mod">
          <ac:chgData name="Julius Rublack" userId="745d74a4dee6b669" providerId="LiveId" clId="{B44DA51E-2333-4ED4-9414-AD78CA013878}" dt="2023-04-19T12:53:57.249" v="10617"/>
          <ac:picMkLst>
            <pc:docMk/>
            <pc:sldMk cId="1405035096" sldId="318"/>
            <ac:picMk id="6" creationId="{8196202F-9FAF-013B-4E3A-28F02DCFDB57}"/>
          </ac:picMkLst>
        </pc:picChg>
      </pc:sldChg>
      <pc:sldChg chg="addSp delSp modSp new mod modAnim">
        <pc:chgData name="Julius Rublack" userId="745d74a4dee6b669" providerId="LiveId" clId="{B44DA51E-2333-4ED4-9414-AD78CA013878}" dt="2023-04-19T13:20:38.115" v="11205" actId="1076"/>
        <pc:sldMkLst>
          <pc:docMk/>
          <pc:sldMk cId="1495404052" sldId="319"/>
        </pc:sldMkLst>
        <pc:spChg chg="del">
          <ac:chgData name="Julius Rublack" userId="745d74a4dee6b669" providerId="LiveId" clId="{B44DA51E-2333-4ED4-9414-AD78CA013878}" dt="2023-04-19T12:56:15.633" v="10689" actId="478"/>
          <ac:spMkLst>
            <pc:docMk/>
            <pc:sldMk cId="1495404052" sldId="319"/>
            <ac:spMk id="2" creationId="{B2AF7F25-1FE3-16A9-FE1A-2BF48930CC22}"/>
          </ac:spMkLst>
        </pc:spChg>
        <pc:spChg chg="del">
          <ac:chgData name="Julius Rublack" userId="745d74a4dee6b669" providerId="LiveId" clId="{B44DA51E-2333-4ED4-9414-AD78CA013878}" dt="2023-04-19T12:56:29.364" v="10707" actId="478"/>
          <ac:spMkLst>
            <pc:docMk/>
            <pc:sldMk cId="1495404052" sldId="319"/>
            <ac:spMk id="3" creationId="{21188419-ADF2-EEEB-9AC4-566D1FF619F7}"/>
          </ac:spMkLst>
        </pc:spChg>
        <pc:spChg chg="add mod">
          <ac:chgData name="Julius Rublack" userId="745d74a4dee6b669" providerId="LiveId" clId="{B44DA51E-2333-4ED4-9414-AD78CA013878}" dt="2023-04-19T13:18:40.062" v="11141" actId="1076"/>
          <ac:spMkLst>
            <pc:docMk/>
            <pc:sldMk cId="1495404052" sldId="319"/>
            <ac:spMk id="5" creationId="{C05F7F2E-3B45-4716-5EFB-47A3C185FFF1}"/>
          </ac:spMkLst>
        </pc:spChg>
        <pc:spChg chg="add mod">
          <ac:chgData name="Julius Rublack" userId="745d74a4dee6b669" providerId="LiveId" clId="{B44DA51E-2333-4ED4-9414-AD78CA013878}" dt="2023-04-19T13:19:21.299" v="11149" actId="1076"/>
          <ac:spMkLst>
            <pc:docMk/>
            <pc:sldMk cId="1495404052" sldId="319"/>
            <ac:spMk id="6" creationId="{75078DFA-F7BA-0E94-CE48-6BE81ED46AE0}"/>
          </ac:spMkLst>
        </pc:spChg>
        <pc:spChg chg="add mod">
          <ac:chgData name="Julius Rublack" userId="745d74a4dee6b669" providerId="LiveId" clId="{B44DA51E-2333-4ED4-9414-AD78CA013878}" dt="2023-04-19T13:19:21.299" v="11149" actId="1076"/>
          <ac:spMkLst>
            <pc:docMk/>
            <pc:sldMk cId="1495404052" sldId="319"/>
            <ac:spMk id="7" creationId="{5EF99A71-F121-C408-2036-C12636BDB424}"/>
          </ac:spMkLst>
        </pc:spChg>
        <pc:spChg chg="add mod">
          <ac:chgData name="Julius Rublack" userId="745d74a4dee6b669" providerId="LiveId" clId="{B44DA51E-2333-4ED4-9414-AD78CA013878}" dt="2023-04-19T13:19:21.299" v="11149" actId="1076"/>
          <ac:spMkLst>
            <pc:docMk/>
            <pc:sldMk cId="1495404052" sldId="319"/>
            <ac:spMk id="8" creationId="{FBC1686F-5CFA-6194-FB1D-D2927A6443F4}"/>
          </ac:spMkLst>
        </pc:spChg>
        <pc:spChg chg="add mod">
          <ac:chgData name="Julius Rublack" userId="745d74a4dee6b669" providerId="LiveId" clId="{B44DA51E-2333-4ED4-9414-AD78CA013878}" dt="2023-04-19T13:19:21.299" v="11149" actId="1076"/>
          <ac:spMkLst>
            <pc:docMk/>
            <pc:sldMk cId="1495404052" sldId="319"/>
            <ac:spMk id="9" creationId="{1DA51925-F7E6-8730-5909-96276C55D748}"/>
          </ac:spMkLst>
        </pc:spChg>
        <pc:spChg chg="add mod">
          <ac:chgData name="Julius Rublack" userId="745d74a4dee6b669" providerId="LiveId" clId="{B44DA51E-2333-4ED4-9414-AD78CA013878}" dt="2023-04-19T13:19:21.299" v="11149" actId="1076"/>
          <ac:spMkLst>
            <pc:docMk/>
            <pc:sldMk cId="1495404052" sldId="319"/>
            <ac:spMk id="10" creationId="{92740D6E-44D3-2FA5-326A-AA8C58A5E04F}"/>
          </ac:spMkLst>
        </pc:spChg>
        <pc:spChg chg="add mod">
          <ac:chgData name="Julius Rublack" userId="745d74a4dee6b669" providerId="LiveId" clId="{B44DA51E-2333-4ED4-9414-AD78CA013878}" dt="2023-04-19T13:20:03.749" v="11178" actId="1076"/>
          <ac:spMkLst>
            <pc:docMk/>
            <pc:sldMk cId="1495404052" sldId="319"/>
            <ac:spMk id="11" creationId="{CD46D8B9-3B26-AA5F-0EAA-9F587EAF8130}"/>
          </ac:spMkLst>
        </pc:spChg>
        <pc:spChg chg="add mod">
          <ac:chgData name="Julius Rublack" userId="745d74a4dee6b669" providerId="LiveId" clId="{B44DA51E-2333-4ED4-9414-AD78CA013878}" dt="2023-04-19T13:19:21.299" v="11149" actId="1076"/>
          <ac:spMkLst>
            <pc:docMk/>
            <pc:sldMk cId="1495404052" sldId="319"/>
            <ac:spMk id="12" creationId="{33F0F549-19C2-05C8-8674-4F1861F888CA}"/>
          </ac:spMkLst>
        </pc:spChg>
        <pc:spChg chg="add mod">
          <ac:chgData name="Julius Rublack" userId="745d74a4dee6b669" providerId="LiveId" clId="{B44DA51E-2333-4ED4-9414-AD78CA013878}" dt="2023-04-19T13:19:21.299" v="11149" actId="1076"/>
          <ac:spMkLst>
            <pc:docMk/>
            <pc:sldMk cId="1495404052" sldId="319"/>
            <ac:spMk id="13" creationId="{BBE426B3-537D-7A9C-5171-B27919C540E7}"/>
          </ac:spMkLst>
        </pc:spChg>
        <pc:spChg chg="add mod">
          <ac:chgData name="Julius Rublack" userId="745d74a4dee6b669" providerId="LiveId" clId="{B44DA51E-2333-4ED4-9414-AD78CA013878}" dt="2023-04-19T13:19:21.299" v="11149" actId="1076"/>
          <ac:spMkLst>
            <pc:docMk/>
            <pc:sldMk cId="1495404052" sldId="319"/>
            <ac:spMk id="14" creationId="{AD9252CC-C334-26AD-AC66-F898C03FDAB6}"/>
          </ac:spMkLst>
        </pc:spChg>
        <pc:spChg chg="add mod">
          <ac:chgData name="Julius Rublack" userId="745d74a4dee6b669" providerId="LiveId" clId="{B44DA51E-2333-4ED4-9414-AD78CA013878}" dt="2023-04-19T13:19:21.299" v="11149" actId="1076"/>
          <ac:spMkLst>
            <pc:docMk/>
            <pc:sldMk cId="1495404052" sldId="319"/>
            <ac:spMk id="15" creationId="{93C5E33B-70D8-30C1-EFF4-66B1D263D550}"/>
          </ac:spMkLst>
        </pc:spChg>
        <pc:spChg chg="add mod">
          <ac:chgData name="Julius Rublack" userId="745d74a4dee6b669" providerId="LiveId" clId="{B44DA51E-2333-4ED4-9414-AD78CA013878}" dt="2023-04-19T13:19:42.194" v="11152" actId="1076"/>
          <ac:spMkLst>
            <pc:docMk/>
            <pc:sldMk cId="1495404052" sldId="319"/>
            <ac:spMk id="16" creationId="{193E987E-0850-76B8-8381-A7D7F7571844}"/>
          </ac:spMkLst>
        </pc:spChg>
        <pc:spChg chg="add mod">
          <ac:chgData name="Julius Rublack" userId="745d74a4dee6b669" providerId="LiveId" clId="{B44DA51E-2333-4ED4-9414-AD78CA013878}" dt="2023-04-19T13:19:42.194" v="11152" actId="1076"/>
          <ac:spMkLst>
            <pc:docMk/>
            <pc:sldMk cId="1495404052" sldId="319"/>
            <ac:spMk id="17" creationId="{2D0EBB44-E716-3D5A-101D-C2800276FB30}"/>
          </ac:spMkLst>
        </pc:spChg>
        <pc:spChg chg="add mod">
          <ac:chgData name="Julius Rublack" userId="745d74a4dee6b669" providerId="LiveId" clId="{B44DA51E-2333-4ED4-9414-AD78CA013878}" dt="2023-04-19T13:19:42.194" v="11152" actId="1076"/>
          <ac:spMkLst>
            <pc:docMk/>
            <pc:sldMk cId="1495404052" sldId="319"/>
            <ac:spMk id="18" creationId="{0E5AA2A4-F0A2-0D8D-C898-FCD8763152AB}"/>
          </ac:spMkLst>
        </pc:spChg>
        <pc:spChg chg="add mod">
          <ac:chgData name="Julius Rublack" userId="745d74a4dee6b669" providerId="LiveId" clId="{B44DA51E-2333-4ED4-9414-AD78CA013878}" dt="2023-04-19T13:19:42.194" v="11152" actId="1076"/>
          <ac:spMkLst>
            <pc:docMk/>
            <pc:sldMk cId="1495404052" sldId="319"/>
            <ac:spMk id="19" creationId="{C3B7BA76-A274-3817-A6E4-564242ED3791}"/>
          </ac:spMkLst>
        </pc:spChg>
        <pc:spChg chg="add mod">
          <ac:chgData name="Julius Rublack" userId="745d74a4dee6b669" providerId="LiveId" clId="{B44DA51E-2333-4ED4-9414-AD78CA013878}" dt="2023-04-19T13:19:42.194" v="11152" actId="1076"/>
          <ac:spMkLst>
            <pc:docMk/>
            <pc:sldMk cId="1495404052" sldId="319"/>
            <ac:spMk id="20" creationId="{D8502218-524D-F1A3-4B93-1A148AEC57BF}"/>
          </ac:spMkLst>
        </pc:spChg>
        <pc:spChg chg="add mod">
          <ac:chgData name="Julius Rublack" userId="745d74a4dee6b669" providerId="LiveId" clId="{B44DA51E-2333-4ED4-9414-AD78CA013878}" dt="2023-04-19T13:19:42.194" v="11152" actId="1076"/>
          <ac:spMkLst>
            <pc:docMk/>
            <pc:sldMk cId="1495404052" sldId="319"/>
            <ac:spMk id="21" creationId="{9EA5080D-34D6-4D0B-5637-F0934CD0A2C5}"/>
          </ac:spMkLst>
        </pc:spChg>
        <pc:spChg chg="add del mod">
          <ac:chgData name="Julius Rublack" userId="745d74a4dee6b669" providerId="LiveId" clId="{B44DA51E-2333-4ED4-9414-AD78CA013878}" dt="2023-04-19T13:16:52.568" v="11067" actId="478"/>
          <ac:spMkLst>
            <pc:docMk/>
            <pc:sldMk cId="1495404052" sldId="319"/>
            <ac:spMk id="22" creationId="{67BAFE73-48D9-47E8-620F-AD7BEAA00C17}"/>
          </ac:spMkLst>
        </pc:spChg>
        <pc:spChg chg="add mod">
          <ac:chgData name="Julius Rublack" userId="745d74a4dee6b669" providerId="LiveId" clId="{B44DA51E-2333-4ED4-9414-AD78CA013878}" dt="2023-04-19T13:19:42.194" v="11152" actId="1076"/>
          <ac:spMkLst>
            <pc:docMk/>
            <pc:sldMk cId="1495404052" sldId="319"/>
            <ac:spMk id="23" creationId="{D5AD9385-6307-C37F-A59D-CEF400D3BC09}"/>
          </ac:spMkLst>
        </pc:spChg>
        <pc:spChg chg="add mod">
          <ac:chgData name="Julius Rublack" userId="745d74a4dee6b669" providerId="LiveId" clId="{B44DA51E-2333-4ED4-9414-AD78CA013878}" dt="2023-04-19T13:19:42.194" v="11152" actId="1076"/>
          <ac:spMkLst>
            <pc:docMk/>
            <pc:sldMk cId="1495404052" sldId="319"/>
            <ac:spMk id="24" creationId="{C38AAA1B-03C8-BB2A-5605-EF5CC3993DCC}"/>
          </ac:spMkLst>
        </pc:spChg>
        <pc:spChg chg="add mod">
          <ac:chgData name="Julius Rublack" userId="745d74a4dee6b669" providerId="LiveId" clId="{B44DA51E-2333-4ED4-9414-AD78CA013878}" dt="2023-04-19T13:19:42.194" v="11152" actId="1076"/>
          <ac:spMkLst>
            <pc:docMk/>
            <pc:sldMk cId="1495404052" sldId="319"/>
            <ac:spMk id="25" creationId="{550B4F8E-4274-864B-53A2-1C1CFE08D609}"/>
          </ac:spMkLst>
        </pc:spChg>
        <pc:spChg chg="add mod">
          <ac:chgData name="Julius Rublack" userId="745d74a4dee6b669" providerId="LiveId" clId="{B44DA51E-2333-4ED4-9414-AD78CA013878}" dt="2023-04-19T13:19:42.194" v="11152" actId="1076"/>
          <ac:spMkLst>
            <pc:docMk/>
            <pc:sldMk cId="1495404052" sldId="319"/>
            <ac:spMk id="26" creationId="{0EE54B5C-00E9-6571-81BA-34E7FC3B3D6A}"/>
          </ac:spMkLst>
        </pc:spChg>
        <pc:spChg chg="add mod">
          <ac:chgData name="Julius Rublack" userId="745d74a4dee6b669" providerId="LiveId" clId="{B44DA51E-2333-4ED4-9414-AD78CA013878}" dt="2023-04-19T13:19:42.194" v="11152" actId="1076"/>
          <ac:spMkLst>
            <pc:docMk/>
            <pc:sldMk cId="1495404052" sldId="319"/>
            <ac:spMk id="27" creationId="{43C2A9CC-78AC-D0E9-EDA1-1EF3DE11DA64}"/>
          </ac:spMkLst>
        </pc:spChg>
        <pc:spChg chg="add mod">
          <ac:chgData name="Julius Rublack" userId="745d74a4dee6b669" providerId="LiveId" clId="{B44DA51E-2333-4ED4-9414-AD78CA013878}" dt="2023-04-19T13:19:42.194" v="11152" actId="1076"/>
          <ac:spMkLst>
            <pc:docMk/>
            <pc:sldMk cId="1495404052" sldId="319"/>
            <ac:spMk id="28" creationId="{D3D67BEE-05A4-630B-2401-AD3FF9E8F4FE}"/>
          </ac:spMkLst>
        </pc:spChg>
        <pc:spChg chg="add mod">
          <ac:chgData name="Julius Rublack" userId="745d74a4dee6b669" providerId="LiveId" clId="{B44DA51E-2333-4ED4-9414-AD78CA013878}" dt="2023-04-19T13:19:45.378" v="11153" actId="1076"/>
          <ac:spMkLst>
            <pc:docMk/>
            <pc:sldMk cId="1495404052" sldId="319"/>
            <ac:spMk id="29" creationId="{F484417D-A5E9-50DB-A27D-BCF8933B6F33}"/>
          </ac:spMkLst>
        </pc:spChg>
        <pc:spChg chg="add mod">
          <ac:chgData name="Julius Rublack" userId="745d74a4dee6b669" providerId="LiveId" clId="{B44DA51E-2333-4ED4-9414-AD78CA013878}" dt="2023-04-19T13:19:42.194" v="11152" actId="1076"/>
          <ac:spMkLst>
            <pc:docMk/>
            <pc:sldMk cId="1495404052" sldId="319"/>
            <ac:spMk id="30" creationId="{D8E13770-7A08-6B7A-7AFA-0D869BE2B3B0}"/>
          </ac:spMkLst>
        </pc:spChg>
        <pc:spChg chg="add mod">
          <ac:chgData name="Julius Rublack" userId="745d74a4dee6b669" providerId="LiveId" clId="{B44DA51E-2333-4ED4-9414-AD78CA013878}" dt="2023-04-19T13:20:19.371" v="11184" actId="1076"/>
          <ac:spMkLst>
            <pc:docMk/>
            <pc:sldMk cId="1495404052" sldId="319"/>
            <ac:spMk id="31" creationId="{A86C3ABA-BAD5-C949-627E-F9F14260B319}"/>
          </ac:spMkLst>
        </pc:spChg>
        <pc:spChg chg="add del mod">
          <ac:chgData name="Julius Rublack" userId="745d74a4dee6b669" providerId="LiveId" clId="{B44DA51E-2333-4ED4-9414-AD78CA013878}" dt="2023-04-19T13:20:08.152" v="11179"/>
          <ac:spMkLst>
            <pc:docMk/>
            <pc:sldMk cId="1495404052" sldId="319"/>
            <ac:spMk id="32" creationId="{8D3B83D0-0845-D98D-6C6A-DBF85F2DF54B}"/>
          </ac:spMkLst>
        </pc:spChg>
        <pc:spChg chg="add mod">
          <ac:chgData name="Julius Rublack" userId="745d74a4dee6b669" providerId="LiveId" clId="{B44DA51E-2333-4ED4-9414-AD78CA013878}" dt="2023-04-19T13:20:15.104" v="11183" actId="1076"/>
          <ac:spMkLst>
            <pc:docMk/>
            <pc:sldMk cId="1495404052" sldId="319"/>
            <ac:spMk id="33" creationId="{7B300D1E-7AFA-CEA6-2A4A-BFEC2B78AB39}"/>
          </ac:spMkLst>
        </pc:spChg>
        <pc:spChg chg="add mod">
          <ac:chgData name="Julius Rublack" userId="745d74a4dee6b669" providerId="LiveId" clId="{B44DA51E-2333-4ED4-9414-AD78CA013878}" dt="2023-04-19T13:20:31.017" v="11203" actId="1076"/>
          <ac:spMkLst>
            <pc:docMk/>
            <pc:sldMk cId="1495404052" sldId="319"/>
            <ac:spMk id="34" creationId="{16A89888-355A-CD07-172E-29C2BC35E620}"/>
          </ac:spMkLst>
        </pc:spChg>
        <pc:spChg chg="add mod">
          <ac:chgData name="Julius Rublack" userId="745d74a4dee6b669" providerId="LiveId" clId="{B44DA51E-2333-4ED4-9414-AD78CA013878}" dt="2023-04-19T13:20:38.115" v="11205" actId="1076"/>
          <ac:spMkLst>
            <pc:docMk/>
            <pc:sldMk cId="1495404052" sldId="319"/>
            <ac:spMk id="35" creationId="{5391115C-C7E7-293A-20BC-9EC1FC702436}"/>
          </ac:spMkLst>
        </pc:spChg>
        <pc:picChg chg="add mod">
          <ac:chgData name="Julius Rublack" userId="745d74a4dee6b669" providerId="LiveId" clId="{B44DA51E-2333-4ED4-9414-AD78CA013878}" dt="2023-04-19T12:56:15.976" v="10690"/>
          <ac:picMkLst>
            <pc:docMk/>
            <pc:sldMk cId="1495404052" sldId="319"/>
            <ac:picMk id="4" creationId="{22931CCD-71BB-35AF-22DE-42B37D8348EA}"/>
          </ac:picMkLst>
        </pc:picChg>
      </pc:sldChg>
      <pc:sldChg chg="addSp delSp modSp new mod ord">
        <pc:chgData name="Julius Rublack" userId="745d74a4dee6b669" providerId="LiveId" clId="{B44DA51E-2333-4ED4-9414-AD78CA013878}" dt="2023-04-19T13:03:06.615" v="10814" actId="20578"/>
        <pc:sldMkLst>
          <pc:docMk/>
          <pc:sldMk cId="842561071" sldId="320"/>
        </pc:sldMkLst>
        <pc:spChg chg="del">
          <ac:chgData name="Julius Rublack" userId="745d74a4dee6b669" providerId="LiveId" clId="{B44DA51E-2333-4ED4-9414-AD78CA013878}" dt="2023-04-19T12:56:49.097" v="10709" actId="478"/>
          <ac:spMkLst>
            <pc:docMk/>
            <pc:sldMk cId="842561071" sldId="320"/>
            <ac:spMk id="2" creationId="{1D875719-E766-380B-5CE8-1894DED67DBE}"/>
          </ac:spMkLst>
        </pc:spChg>
        <pc:spChg chg="del">
          <ac:chgData name="Julius Rublack" userId="745d74a4dee6b669" providerId="LiveId" clId="{B44DA51E-2333-4ED4-9414-AD78CA013878}" dt="2023-04-19T12:57:50.406" v="10781" actId="478"/>
          <ac:spMkLst>
            <pc:docMk/>
            <pc:sldMk cId="842561071" sldId="320"/>
            <ac:spMk id="3" creationId="{56A641D8-841D-B7FA-6EA6-FEC6F3C11497}"/>
          </ac:spMkLst>
        </pc:spChg>
        <pc:spChg chg="add mod">
          <ac:chgData name="Julius Rublack" userId="745d74a4dee6b669" providerId="LiveId" clId="{B44DA51E-2333-4ED4-9414-AD78CA013878}" dt="2023-04-19T12:57:18.208" v="10780" actId="20577"/>
          <ac:spMkLst>
            <pc:docMk/>
            <pc:sldMk cId="842561071" sldId="320"/>
            <ac:spMk id="5" creationId="{ECD3E30A-93A3-1D71-2BC4-944E245F1761}"/>
          </ac:spMkLst>
        </pc:spChg>
        <pc:spChg chg="add mod">
          <ac:chgData name="Julius Rublack" userId="745d74a4dee6b669" providerId="LiveId" clId="{B44DA51E-2333-4ED4-9414-AD78CA013878}" dt="2023-04-19T12:58:37.157" v="10793" actId="20577"/>
          <ac:spMkLst>
            <pc:docMk/>
            <pc:sldMk cId="842561071" sldId="320"/>
            <ac:spMk id="8" creationId="{2BE37F93-F188-372A-8400-CD2A960D3B39}"/>
          </ac:spMkLst>
        </pc:spChg>
        <pc:spChg chg="add mod">
          <ac:chgData name="Julius Rublack" userId="745d74a4dee6b669" providerId="LiveId" clId="{B44DA51E-2333-4ED4-9414-AD78CA013878}" dt="2023-04-19T12:59:22.928" v="10801" actId="20577"/>
          <ac:spMkLst>
            <pc:docMk/>
            <pc:sldMk cId="842561071" sldId="320"/>
            <ac:spMk id="11" creationId="{34188A80-F2CA-B0D6-918B-518773C62D19}"/>
          </ac:spMkLst>
        </pc:spChg>
        <pc:picChg chg="add mod">
          <ac:chgData name="Julius Rublack" userId="745d74a4dee6b669" providerId="LiveId" clId="{B44DA51E-2333-4ED4-9414-AD78CA013878}" dt="2023-04-19T12:56:49.410" v="10710"/>
          <ac:picMkLst>
            <pc:docMk/>
            <pc:sldMk cId="842561071" sldId="320"/>
            <ac:picMk id="4" creationId="{CE9BAED2-6CB4-F723-BAC0-542504F414DE}"/>
          </ac:picMkLst>
        </pc:picChg>
        <pc:picChg chg="add mod">
          <ac:chgData name="Julius Rublack" userId="745d74a4dee6b669" providerId="LiveId" clId="{B44DA51E-2333-4ED4-9414-AD78CA013878}" dt="2023-04-19T12:58:26.697" v="10788" actId="1076"/>
          <ac:picMkLst>
            <pc:docMk/>
            <pc:sldMk cId="842561071" sldId="320"/>
            <ac:picMk id="7" creationId="{9B2FB7F1-463B-FE15-D52A-17703DC7012B}"/>
          </ac:picMkLst>
        </pc:picChg>
        <pc:picChg chg="add mod">
          <ac:chgData name="Julius Rublack" userId="745d74a4dee6b669" providerId="LiveId" clId="{B44DA51E-2333-4ED4-9414-AD78CA013878}" dt="2023-04-19T12:59:15.634" v="10797" actId="1076"/>
          <ac:picMkLst>
            <pc:docMk/>
            <pc:sldMk cId="842561071" sldId="320"/>
            <ac:picMk id="10" creationId="{B4FC18AD-F017-872C-58F6-3E17D9F5D726}"/>
          </ac:picMkLst>
        </pc:picChg>
      </pc:sldChg>
      <pc:sldChg chg="addSp delSp modSp new mod">
        <pc:chgData name="Julius Rublack" userId="745d74a4dee6b669" providerId="LiveId" clId="{B44DA51E-2333-4ED4-9414-AD78CA013878}" dt="2023-04-19T13:02:43.013" v="10813" actId="1076"/>
        <pc:sldMkLst>
          <pc:docMk/>
          <pc:sldMk cId="511723900" sldId="321"/>
        </pc:sldMkLst>
        <pc:spChg chg="del">
          <ac:chgData name="Julius Rublack" userId="745d74a4dee6b669" providerId="LiveId" clId="{B44DA51E-2333-4ED4-9414-AD78CA013878}" dt="2023-04-19T13:01:44.514" v="10803" actId="478"/>
          <ac:spMkLst>
            <pc:docMk/>
            <pc:sldMk cId="511723900" sldId="321"/>
            <ac:spMk id="2" creationId="{A6D25FD0-3199-D410-5E0F-29C0D8CE20AE}"/>
          </ac:spMkLst>
        </pc:spChg>
        <pc:spChg chg="del">
          <ac:chgData name="Julius Rublack" userId="745d74a4dee6b669" providerId="LiveId" clId="{B44DA51E-2333-4ED4-9414-AD78CA013878}" dt="2023-04-19T13:01:53.709" v="10810" actId="478"/>
          <ac:spMkLst>
            <pc:docMk/>
            <pc:sldMk cId="511723900" sldId="321"/>
            <ac:spMk id="3" creationId="{39CA3C16-9860-86CE-5656-5B385523749A}"/>
          </ac:spMkLst>
        </pc:spChg>
        <pc:spChg chg="add mod">
          <ac:chgData name="Julius Rublack" userId="745d74a4dee6b669" providerId="LiveId" clId="{B44DA51E-2333-4ED4-9414-AD78CA013878}" dt="2023-04-19T13:01:49.288" v="10809" actId="20577"/>
          <ac:spMkLst>
            <pc:docMk/>
            <pc:sldMk cId="511723900" sldId="321"/>
            <ac:spMk id="5" creationId="{2EBE1511-F3E0-AF70-D9B8-F813E87B010E}"/>
          </ac:spMkLst>
        </pc:spChg>
        <pc:picChg chg="add mod">
          <ac:chgData name="Julius Rublack" userId="745d74a4dee6b669" providerId="LiveId" clId="{B44DA51E-2333-4ED4-9414-AD78CA013878}" dt="2023-04-19T13:01:44.864" v="10804"/>
          <ac:picMkLst>
            <pc:docMk/>
            <pc:sldMk cId="511723900" sldId="321"/>
            <ac:picMk id="4" creationId="{F7EA1EB2-2903-6A9E-D1E7-67C86E49B9E1}"/>
          </ac:picMkLst>
        </pc:picChg>
        <pc:picChg chg="add mod">
          <ac:chgData name="Julius Rublack" userId="745d74a4dee6b669" providerId="LiveId" clId="{B44DA51E-2333-4ED4-9414-AD78CA013878}" dt="2023-04-19T13:02:43.013" v="10813" actId="1076"/>
          <ac:picMkLst>
            <pc:docMk/>
            <pc:sldMk cId="511723900" sldId="321"/>
            <ac:picMk id="7" creationId="{110802DA-2208-C699-35DB-EE06FFE40B11}"/>
          </ac:picMkLst>
        </pc:picChg>
      </pc:sldChg>
      <pc:sldChg chg="addSp delSp modSp new mod modAnim">
        <pc:chgData name="Julius Rublack" userId="745d74a4dee6b669" providerId="LiveId" clId="{B44DA51E-2333-4ED4-9414-AD78CA013878}" dt="2023-04-19T13:43:31.297" v="11699" actId="313"/>
        <pc:sldMkLst>
          <pc:docMk/>
          <pc:sldMk cId="256551175" sldId="322"/>
        </pc:sldMkLst>
        <pc:spChg chg="del">
          <ac:chgData name="Julius Rublack" userId="745d74a4dee6b669" providerId="LiveId" clId="{B44DA51E-2333-4ED4-9414-AD78CA013878}" dt="2023-04-19T13:24:14.625" v="11207" actId="478"/>
          <ac:spMkLst>
            <pc:docMk/>
            <pc:sldMk cId="256551175" sldId="322"/>
            <ac:spMk id="2" creationId="{A2C6C040-D7A4-64D6-6680-8023E20403B2}"/>
          </ac:spMkLst>
        </pc:spChg>
        <pc:spChg chg="del">
          <ac:chgData name="Julius Rublack" userId="745d74a4dee6b669" providerId="LiveId" clId="{B44DA51E-2333-4ED4-9414-AD78CA013878}" dt="2023-04-19T13:24:33.691" v="11244" actId="478"/>
          <ac:spMkLst>
            <pc:docMk/>
            <pc:sldMk cId="256551175" sldId="322"/>
            <ac:spMk id="3" creationId="{C5DECCFC-25EC-F404-3B6B-C0EEC550FB28}"/>
          </ac:spMkLst>
        </pc:spChg>
        <pc:spChg chg="add mod">
          <ac:chgData name="Julius Rublack" userId="745d74a4dee6b669" providerId="LiveId" clId="{B44DA51E-2333-4ED4-9414-AD78CA013878}" dt="2023-04-19T13:24:30.918" v="11243" actId="20577"/>
          <ac:spMkLst>
            <pc:docMk/>
            <pc:sldMk cId="256551175" sldId="322"/>
            <ac:spMk id="5" creationId="{BC49F4DC-9646-3397-CBCD-E7FA54E62467}"/>
          </ac:spMkLst>
        </pc:spChg>
        <pc:spChg chg="add del mod">
          <ac:chgData name="Julius Rublack" userId="745d74a4dee6b669" providerId="LiveId" clId="{B44DA51E-2333-4ED4-9414-AD78CA013878}" dt="2023-04-19T13:24:35.145" v="11246"/>
          <ac:spMkLst>
            <pc:docMk/>
            <pc:sldMk cId="256551175" sldId="322"/>
            <ac:spMk id="7" creationId="{CDB944F4-E232-EA7A-B0FE-1A33BA65FF14}"/>
          </ac:spMkLst>
        </pc:spChg>
        <pc:spChg chg="add mod">
          <ac:chgData name="Julius Rublack" userId="745d74a4dee6b669" providerId="LiveId" clId="{B44DA51E-2333-4ED4-9414-AD78CA013878}" dt="2023-04-19T13:28:27.806" v="11279" actId="1076"/>
          <ac:spMkLst>
            <pc:docMk/>
            <pc:sldMk cId="256551175" sldId="322"/>
            <ac:spMk id="12" creationId="{BEC0BE80-7E5D-6B87-42BD-A44A3AA490BC}"/>
          </ac:spMkLst>
        </pc:spChg>
        <pc:spChg chg="add mod">
          <ac:chgData name="Julius Rublack" userId="745d74a4dee6b669" providerId="LiveId" clId="{B44DA51E-2333-4ED4-9414-AD78CA013878}" dt="2023-04-19T13:40:19.531" v="11576" actId="20577"/>
          <ac:spMkLst>
            <pc:docMk/>
            <pc:sldMk cId="256551175" sldId="322"/>
            <ac:spMk id="13" creationId="{D0154A33-DDD2-9ED8-0684-DF621D001BA7}"/>
          </ac:spMkLst>
        </pc:spChg>
        <pc:spChg chg="add mod">
          <ac:chgData name="Julius Rublack" userId="745d74a4dee6b669" providerId="LiveId" clId="{B44DA51E-2333-4ED4-9414-AD78CA013878}" dt="2023-04-19T13:32:16.854" v="11419" actId="208"/>
          <ac:spMkLst>
            <pc:docMk/>
            <pc:sldMk cId="256551175" sldId="322"/>
            <ac:spMk id="14" creationId="{F7D59FF1-FAA4-F0BD-3B24-991D8DEB7CBA}"/>
          </ac:spMkLst>
        </pc:spChg>
        <pc:spChg chg="add mod">
          <ac:chgData name="Julius Rublack" userId="745d74a4dee6b669" providerId="LiveId" clId="{B44DA51E-2333-4ED4-9414-AD78CA013878}" dt="2023-04-19T13:32:23.663" v="11421" actId="1076"/>
          <ac:spMkLst>
            <pc:docMk/>
            <pc:sldMk cId="256551175" sldId="322"/>
            <ac:spMk id="15" creationId="{EF264643-2660-627F-7B5C-8A78241E5841}"/>
          </ac:spMkLst>
        </pc:spChg>
        <pc:spChg chg="add del mod">
          <ac:chgData name="Julius Rublack" userId="745d74a4dee6b669" providerId="LiveId" clId="{B44DA51E-2333-4ED4-9414-AD78CA013878}" dt="2023-04-19T13:37:12.140" v="11423"/>
          <ac:spMkLst>
            <pc:docMk/>
            <pc:sldMk cId="256551175" sldId="322"/>
            <ac:spMk id="16" creationId="{1E109716-7AE2-4CEC-8E2D-8B83008ADE17}"/>
          </ac:spMkLst>
        </pc:spChg>
        <pc:spChg chg="add del">
          <ac:chgData name="Julius Rublack" userId="745d74a4dee6b669" providerId="LiveId" clId="{B44DA51E-2333-4ED4-9414-AD78CA013878}" dt="2023-04-19T13:39:12.813" v="11566" actId="22"/>
          <ac:spMkLst>
            <pc:docMk/>
            <pc:sldMk cId="256551175" sldId="322"/>
            <ac:spMk id="18" creationId="{AD992D94-E675-A939-8C9C-6B21E3BCC6DE}"/>
          </ac:spMkLst>
        </pc:spChg>
        <pc:spChg chg="add del mod">
          <ac:chgData name="Julius Rublack" userId="745d74a4dee6b669" providerId="LiveId" clId="{B44DA51E-2333-4ED4-9414-AD78CA013878}" dt="2023-04-19T13:39:46.847" v="11575" actId="478"/>
          <ac:spMkLst>
            <pc:docMk/>
            <pc:sldMk cId="256551175" sldId="322"/>
            <ac:spMk id="20" creationId="{D8B6F65D-1E04-4E30-0D57-E7FD1DFE5B98}"/>
          </ac:spMkLst>
        </pc:spChg>
        <pc:spChg chg="add mod">
          <ac:chgData name="Julius Rublack" userId="745d74a4dee6b669" providerId="LiveId" clId="{B44DA51E-2333-4ED4-9414-AD78CA013878}" dt="2023-04-19T13:39:45.203" v="11574" actId="1076"/>
          <ac:spMkLst>
            <pc:docMk/>
            <pc:sldMk cId="256551175" sldId="322"/>
            <ac:spMk id="21" creationId="{46101A28-BF1F-23CC-B8D8-A2433D7E5DB8}"/>
          </ac:spMkLst>
        </pc:spChg>
        <pc:spChg chg="add mod">
          <ac:chgData name="Julius Rublack" userId="745d74a4dee6b669" providerId="LiveId" clId="{B44DA51E-2333-4ED4-9414-AD78CA013878}" dt="2023-04-19T13:43:31.297" v="11699" actId="313"/>
          <ac:spMkLst>
            <pc:docMk/>
            <pc:sldMk cId="256551175" sldId="322"/>
            <ac:spMk id="22" creationId="{F3DD71CB-E0E9-7EA7-163C-F9EA4ACC1F9B}"/>
          </ac:spMkLst>
        </pc:spChg>
        <pc:picChg chg="add mod">
          <ac:chgData name="Julius Rublack" userId="745d74a4dee6b669" providerId="LiveId" clId="{B44DA51E-2333-4ED4-9414-AD78CA013878}" dt="2023-04-19T13:24:14.972" v="11208"/>
          <ac:picMkLst>
            <pc:docMk/>
            <pc:sldMk cId="256551175" sldId="322"/>
            <ac:picMk id="4" creationId="{FA2F9F1C-64A7-C70B-5667-2706A55BF98F}"/>
          </ac:picMkLst>
        </pc:picChg>
        <pc:picChg chg="add del mod">
          <ac:chgData name="Julius Rublack" userId="745d74a4dee6b669" providerId="LiveId" clId="{B44DA51E-2333-4ED4-9414-AD78CA013878}" dt="2023-04-19T13:24:35.145" v="11246"/>
          <ac:picMkLst>
            <pc:docMk/>
            <pc:sldMk cId="256551175" sldId="322"/>
            <ac:picMk id="6" creationId="{97F5CE72-774E-BB26-C6F9-94926B6ED054}"/>
          </ac:picMkLst>
        </pc:picChg>
        <pc:picChg chg="add del mod">
          <ac:chgData name="Julius Rublack" userId="745d74a4dee6b669" providerId="LiveId" clId="{B44DA51E-2333-4ED4-9414-AD78CA013878}" dt="2023-04-19T13:28:13.941" v="11276" actId="478"/>
          <ac:picMkLst>
            <pc:docMk/>
            <pc:sldMk cId="256551175" sldId="322"/>
            <ac:picMk id="9" creationId="{7CBDFB78-0574-70B3-CCE4-AE25159ECFEB}"/>
          </ac:picMkLst>
        </pc:picChg>
        <pc:picChg chg="add mod">
          <ac:chgData name="Julius Rublack" userId="745d74a4dee6b669" providerId="LiveId" clId="{B44DA51E-2333-4ED4-9414-AD78CA013878}" dt="2023-04-19T13:28:36.123" v="11281" actId="1076"/>
          <ac:picMkLst>
            <pc:docMk/>
            <pc:sldMk cId="256551175" sldId="322"/>
            <ac:picMk id="11" creationId="{A9666382-9210-8B82-9ACA-EDEFA6E85AB8}"/>
          </ac:picMkLst>
        </pc:picChg>
      </pc:sldChg>
      <pc:sldChg chg="addSp delSp modSp new mod">
        <pc:chgData name="Julius Rublack" userId="745d74a4dee6b669" providerId="LiveId" clId="{B44DA51E-2333-4ED4-9414-AD78CA013878}" dt="2023-04-19T13:51:38.278" v="11771" actId="1076"/>
        <pc:sldMkLst>
          <pc:docMk/>
          <pc:sldMk cId="2070427039" sldId="323"/>
        </pc:sldMkLst>
        <pc:spChg chg="del">
          <ac:chgData name="Julius Rublack" userId="745d74a4dee6b669" providerId="LiveId" clId="{B44DA51E-2333-4ED4-9414-AD78CA013878}" dt="2023-04-19T13:45:37.276" v="11707" actId="478"/>
          <ac:spMkLst>
            <pc:docMk/>
            <pc:sldMk cId="2070427039" sldId="323"/>
            <ac:spMk id="2" creationId="{200A6741-A122-F2E1-B25B-63A409D7267B}"/>
          </ac:spMkLst>
        </pc:spChg>
        <pc:spChg chg="del">
          <ac:chgData name="Julius Rublack" userId="745d74a4dee6b669" providerId="LiveId" clId="{B44DA51E-2333-4ED4-9414-AD78CA013878}" dt="2023-04-19T13:45:13.251" v="11701" actId="478"/>
          <ac:spMkLst>
            <pc:docMk/>
            <pc:sldMk cId="2070427039" sldId="323"/>
            <ac:spMk id="3" creationId="{5254F6D3-5082-AF0F-FBAE-F56F1CC8B5E4}"/>
          </ac:spMkLst>
        </pc:spChg>
        <pc:spChg chg="add mod">
          <ac:chgData name="Julius Rublack" userId="745d74a4dee6b669" providerId="LiveId" clId="{B44DA51E-2333-4ED4-9414-AD78CA013878}" dt="2023-04-19T13:46:48.538" v="11766" actId="313"/>
          <ac:spMkLst>
            <pc:docMk/>
            <pc:sldMk cId="2070427039" sldId="323"/>
            <ac:spMk id="5" creationId="{4D347524-F64E-9D22-EEA3-1BB81A49C525}"/>
          </ac:spMkLst>
        </pc:spChg>
        <pc:spChg chg="add mod">
          <ac:chgData name="Julius Rublack" userId="745d74a4dee6b669" providerId="LiveId" clId="{B44DA51E-2333-4ED4-9414-AD78CA013878}" dt="2023-04-19T13:51:38.278" v="11771" actId="1076"/>
          <ac:spMkLst>
            <pc:docMk/>
            <pc:sldMk cId="2070427039" sldId="323"/>
            <ac:spMk id="6" creationId="{71E17BB8-8926-B044-0430-F4B07E938537}"/>
          </ac:spMkLst>
        </pc:spChg>
        <pc:picChg chg="add mod">
          <ac:chgData name="Julius Rublack" userId="745d74a4dee6b669" providerId="LiveId" clId="{B44DA51E-2333-4ED4-9414-AD78CA013878}" dt="2023-04-19T13:45:37.640" v="11708"/>
          <ac:picMkLst>
            <pc:docMk/>
            <pc:sldMk cId="2070427039" sldId="323"/>
            <ac:picMk id="4" creationId="{04613323-E967-1716-7B61-4A191175D307}"/>
          </ac:picMkLst>
        </pc:picChg>
        <pc:picChg chg="add mod">
          <ac:chgData name="Julius Rublack" userId="745d74a4dee6b669" providerId="LiveId" clId="{B44DA51E-2333-4ED4-9414-AD78CA013878}" dt="2023-04-19T13:45:24.196" v="11706" actId="1076"/>
          <ac:picMkLst>
            <pc:docMk/>
            <pc:sldMk cId="2070427039" sldId="323"/>
            <ac:picMk id="1026" creationId="{3DBEF01F-82EB-692E-E065-09CE39412612}"/>
          </ac:picMkLst>
        </pc:picChg>
      </pc:sldChg>
      <pc:sldChg chg="addSp delSp modSp new mod">
        <pc:chgData name="Julius Rublack" userId="745d74a4dee6b669" providerId="LiveId" clId="{B44DA51E-2333-4ED4-9414-AD78CA013878}" dt="2023-04-21T08:54:46.018" v="11854" actId="20577"/>
        <pc:sldMkLst>
          <pc:docMk/>
          <pc:sldMk cId="3723555048" sldId="324"/>
        </pc:sldMkLst>
        <pc:spChg chg="del">
          <ac:chgData name="Julius Rublack" userId="745d74a4dee6b669" providerId="LiveId" clId="{B44DA51E-2333-4ED4-9414-AD78CA013878}" dt="2023-04-21T08:48:58.464" v="11783" actId="478"/>
          <ac:spMkLst>
            <pc:docMk/>
            <pc:sldMk cId="3723555048" sldId="324"/>
            <ac:spMk id="2" creationId="{9491549D-7FA6-B57F-AC42-DA79AD592639}"/>
          </ac:spMkLst>
        </pc:spChg>
        <pc:spChg chg="del">
          <ac:chgData name="Julius Rublack" userId="745d74a4dee6b669" providerId="LiveId" clId="{B44DA51E-2333-4ED4-9414-AD78CA013878}" dt="2023-04-21T08:48:44.844" v="11780" actId="478"/>
          <ac:spMkLst>
            <pc:docMk/>
            <pc:sldMk cId="3723555048" sldId="324"/>
            <ac:spMk id="3" creationId="{87974D2E-CAC8-4F7D-E6B6-501F08AEB57D}"/>
          </ac:spMkLst>
        </pc:spChg>
        <pc:spChg chg="add mod">
          <ac:chgData name="Julius Rublack" userId="745d74a4dee6b669" providerId="LiveId" clId="{B44DA51E-2333-4ED4-9414-AD78CA013878}" dt="2023-04-21T08:49:33.836" v="11848" actId="20577"/>
          <ac:spMkLst>
            <pc:docMk/>
            <pc:sldMk cId="3723555048" sldId="324"/>
            <ac:spMk id="5" creationId="{CD7BC3B4-E4BB-A36B-6DC8-B05A03959E23}"/>
          </ac:spMkLst>
        </pc:spChg>
        <pc:spChg chg="add mod">
          <ac:chgData name="Julius Rublack" userId="745d74a4dee6b669" providerId="LiveId" clId="{B44DA51E-2333-4ED4-9414-AD78CA013878}" dt="2023-04-21T08:54:46.018" v="11854" actId="20577"/>
          <ac:spMkLst>
            <pc:docMk/>
            <pc:sldMk cId="3723555048" sldId="324"/>
            <ac:spMk id="6" creationId="{50062360-FA41-EEF7-95B6-68621D092922}"/>
          </ac:spMkLst>
        </pc:spChg>
        <pc:picChg chg="add mod">
          <ac:chgData name="Julius Rublack" userId="745d74a4dee6b669" providerId="LiveId" clId="{B44DA51E-2333-4ED4-9414-AD78CA013878}" dt="2023-04-21T08:48:58.924" v="11784"/>
          <ac:picMkLst>
            <pc:docMk/>
            <pc:sldMk cId="3723555048" sldId="324"/>
            <ac:picMk id="4" creationId="{75577913-B1AC-B170-29F5-C2127FF956AB}"/>
          </ac:picMkLst>
        </pc:picChg>
        <pc:picChg chg="add mod">
          <ac:chgData name="Julius Rublack" userId="745d74a4dee6b669" providerId="LiveId" clId="{B44DA51E-2333-4ED4-9414-AD78CA013878}" dt="2023-04-21T08:48:49.345" v="11782" actId="1076"/>
          <ac:picMkLst>
            <pc:docMk/>
            <pc:sldMk cId="3723555048" sldId="324"/>
            <ac:picMk id="1026" creationId="{82E0AFDC-DE91-D69C-1AEA-D40A96621E2F}"/>
          </ac:picMkLst>
        </pc:picChg>
      </pc:sldChg>
      <pc:sldChg chg="addSp delSp modSp new mod">
        <pc:chgData name="Julius Rublack" userId="745d74a4dee6b669" providerId="LiveId" clId="{B44DA51E-2333-4ED4-9414-AD78CA013878}" dt="2023-04-24T07:05:51.272" v="11885" actId="1076"/>
        <pc:sldMkLst>
          <pc:docMk/>
          <pc:sldMk cId="2926554785" sldId="332"/>
        </pc:sldMkLst>
        <pc:spChg chg="del">
          <ac:chgData name="Julius Rublack" userId="745d74a4dee6b669" providerId="LiveId" clId="{B44DA51E-2333-4ED4-9414-AD78CA013878}" dt="2023-04-24T07:04:57.720" v="11859" actId="478"/>
          <ac:spMkLst>
            <pc:docMk/>
            <pc:sldMk cId="2926554785" sldId="332"/>
            <ac:spMk id="2" creationId="{8DE25A80-59A2-0EBD-CE87-3D7644AEE260}"/>
          </ac:spMkLst>
        </pc:spChg>
        <pc:spChg chg="del">
          <ac:chgData name="Julius Rublack" userId="745d74a4dee6b669" providerId="LiveId" clId="{B44DA51E-2333-4ED4-9414-AD78CA013878}" dt="2023-04-24T07:05:15.663" v="11880" actId="478"/>
          <ac:spMkLst>
            <pc:docMk/>
            <pc:sldMk cId="2926554785" sldId="332"/>
            <ac:spMk id="3" creationId="{71B9C6C9-F1E8-7847-614B-9C94F3E9A246}"/>
          </ac:spMkLst>
        </pc:spChg>
        <pc:spChg chg="add mod">
          <ac:chgData name="Julius Rublack" userId="745d74a4dee6b669" providerId="LiveId" clId="{B44DA51E-2333-4ED4-9414-AD78CA013878}" dt="2023-04-24T07:05:12.577" v="11879" actId="20577"/>
          <ac:spMkLst>
            <pc:docMk/>
            <pc:sldMk cId="2926554785" sldId="332"/>
            <ac:spMk id="5" creationId="{437540B4-B3A7-3B40-5105-9BCB4E84574C}"/>
          </ac:spMkLst>
        </pc:spChg>
        <pc:picChg chg="add mod">
          <ac:chgData name="Julius Rublack" userId="745d74a4dee6b669" providerId="LiveId" clId="{B44DA51E-2333-4ED4-9414-AD78CA013878}" dt="2023-04-24T07:04:58.097" v="11860"/>
          <ac:picMkLst>
            <pc:docMk/>
            <pc:sldMk cId="2926554785" sldId="332"/>
            <ac:picMk id="4" creationId="{DAA2F8F9-CF41-CC4C-B50C-D1A7F4688952}"/>
          </ac:picMkLst>
        </pc:picChg>
        <pc:picChg chg="add mod">
          <ac:chgData name="Julius Rublack" userId="745d74a4dee6b669" providerId="LiveId" clId="{B44DA51E-2333-4ED4-9414-AD78CA013878}" dt="2023-04-24T07:05:51.272" v="11885" actId="1076"/>
          <ac:picMkLst>
            <pc:docMk/>
            <pc:sldMk cId="2926554785" sldId="332"/>
            <ac:picMk id="7" creationId="{3F273789-CB1D-B132-B623-DC54CC05B4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F73E-D5E5-4C9C-82E0-93E6E9880D08}" type="datetimeFigureOut">
              <a:rPr lang="de-DE" smtClean="0"/>
              <a:t>24.04.2023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A4F9-AFDC-493C-BAF3-71419AACD25B}" type="slidenum">
              <a:rPr lang="de-DE" smtClean="0"/>
              <a:t>‹Nr.›</a:t>
            </a:fld>
            <a:endParaRPr lang="de-DE"/>
          </a:p>
        </p:txBody>
      </p:sp>
    </p:spTree>
    <p:extLst>
      <p:ext uri="{BB962C8B-B14F-4D97-AF65-F5344CB8AC3E}">
        <p14:creationId xmlns:p14="http://schemas.microsoft.com/office/powerpoint/2010/main" val="233705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1</a:t>
            </a:fld>
            <a:endParaRPr lang="de-DE"/>
          </a:p>
        </p:txBody>
      </p:sp>
    </p:spTree>
    <p:extLst>
      <p:ext uri="{BB962C8B-B14F-4D97-AF65-F5344CB8AC3E}">
        <p14:creationId xmlns:p14="http://schemas.microsoft.com/office/powerpoint/2010/main" val="3043003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54</a:t>
            </a:fld>
            <a:endParaRPr lang="de-DE"/>
          </a:p>
        </p:txBody>
      </p:sp>
    </p:spTree>
    <p:extLst>
      <p:ext uri="{BB962C8B-B14F-4D97-AF65-F5344CB8AC3E}">
        <p14:creationId xmlns:p14="http://schemas.microsoft.com/office/powerpoint/2010/main" val="15139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2</a:t>
            </a:fld>
            <a:endParaRPr lang="de-DE"/>
          </a:p>
        </p:txBody>
      </p:sp>
    </p:spTree>
    <p:extLst>
      <p:ext uri="{BB962C8B-B14F-4D97-AF65-F5344CB8AC3E}">
        <p14:creationId xmlns:p14="http://schemas.microsoft.com/office/powerpoint/2010/main" val="80916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3</a:t>
            </a:fld>
            <a:endParaRPr lang="de-DE"/>
          </a:p>
        </p:txBody>
      </p:sp>
    </p:spTree>
    <p:extLst>
      <p:ext uri="{BB962C8B-B14F-4D97-AF65-F5344CB8AC3E}">
        <p14:creationId xmlns:p14="http://schemas.microsoft.com/office/powerpoint/2010/main" val="38702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7</a:t>
            </a:fld>
            <a:endParaRPr lang="de-DE"/>
          </a:p>
        </p:txBody>
      </p:sp>
    </p:spTree>
    <p:extLst>
      <p:ext uri="{BB962C8B-B14F-4D97-AF65-F5344CB8AC3E}">
        <p14:creationId xmlns:p14="http://schemas.microsoft.com/office/powerpoint/2010/main" val="389691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10</a:t>
            </a:fld>
            <a:endParaRPr lang="de-DE"/>
          </a:p>
        </p:txBody>
      </p:sp>
    </p:spTree>
    <p:extLst>
      <p:ext uri="{BB962C8B-B14F-4D97-AF65-F5344CB8AC3E}">
        <p14:creationId xmlns:p14="http://schemas.microsoft.com/office/powerpoint/2010/main" val="39391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Enths</a:t>
            </a:r>
            <a:r>
              <a:rPr lang="de-DE" dirty="0"/>
              <a:t> nur eine Kombination zeigen</a:t>
            </a:r>
          </a:p>
        </p:txBody>
      </p:sp>
      <p:sp>
        <p:nvSpPr>
          <p:cNvPr id="4" name="Foliennummernplatzhalter 3"/>
          <p:cNvSpPr>
            <a:spLocks noGrp="1"/>
          </p:cNvSpPr>
          <p:nvPr>
            <p:ph type="sldNum" sz="quarter" idx="5"/>
          </p:nvPr>
        </p:nvSpPr>
        <p:spPr/>
        <p:txBody>
          <a:bodyPr/>
          <a:lstStyle/>
          <a:p>
            <a:fld id="{DC57A4F9-AFDC-493C-BAF3-71419AACD25B}" type="slidenum">
              <a:rPr lang="de-DE" smtClean="0"/>
              <a:t>23</a:t>
            </a:fld>
            <a:endParaRPr lang="de-DE"/>
          </a:p>
        </p:txBody>
      </p:sp>
    </p:spTree>
    <p:extLst>
      <p:ext uri="{BB962C8B-B14F-4D97-AF65-F5344CB8AC3E}">
        <p14:creationId xmlns:p14="http://schemas.microsoft.com/office/powerpoint/2010/main" val="280820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Influenzavirus gehört zur Familie der </a:t>
            </a:r>
            <a:r>
              <a:rPr lang="de-DE" dirty="0" err="1"/>
              <a:t>Orthomyxoviren</a:t>
            </a:r>
            <a:r>
              <a:rPr lang="de-DE" dirty="0"/>
              <a:t> und besitzt ein negativ orientiertes segmentiertes Genom. Es ist mit einer Lipidhülle umgeben in welcher sich eine Proteine wie das, Ha </a:t>
            </a:r>
            <a:r>
              <a:rPr lang="de-DE" dirty="0" err="1"/>
              <a:t>hämagglutinin</a:t>
            </a:r>
            <a:r>
              <a:rPr lang="de-DE" dirty="0"/>
              <a:t> oder das NA die </a:t>
            </a:r>
            <a:r>
              <a:rPr lang="de-DE" dirty="0" err="1"/>
              <a:t>Neuramidase</a:t>
            </a:r>
            <a:r>
              <a:rPr lang="de-DE" dirty="0"/>
              <a:t> befinden. Die Influenza </a:t>
            </a:r>
            <a:r>
              <a:rPr lang="de-DE" dirty="0" err="1"/>
              <a:t>viren</a:t>
            </a:r>
            <a:r>
              <a:rPr lang="de-DE" dirty="0"/>
              <a:t> lassen sich in 4 Typen also a, b, c und d aufteilen. Wobei nur die typen A, B und C humanpathogen sind. Wirklich relevant sind dabei nur die Typen A und B, da diese schwere Krankheitsverläufe hervorrufen und für die angesprochenen Mortalitäten verantwortlich sind. Typ b befällt dabei nur Menschen als Wirt und lässt sich in Viruslinien einteilen. Typ A kann hingegen eine </a:t>
            </a:r>
            <a:r>
              <a:rPr lang="de-DE" dirty="0" err="1"/>
              <a:t>vielzahl</a:t>
            </a:r>
            <a:r>
              <a:rPr lang="de-DE" dirty="0"/>
              <a:t> von verschiedenen Wirten befallen. Hier findet die </a:t>
            </a:r>
            <a:r>
              <a:rPr lang="de-DE" dirty="0" err="1"/>
              <a:t>einteilung</a:t>
            </a:r>
            <a:r>
              <a:rPr lang="de-DE" dirty="0"/>
              <a:t> nicht in Viruslinien statt sondern es werden Subtypen der angesprochenen HA und NA </a:t>
            </a:r>
            <a:r>
              <a:rPr lang="de-DE" dirty="0" err="1"/>
              <a:t>proteine</a:t>
            </a:r>
            <a:r>
              <a:rPr lang="de-DE" dirty="0"/>
              <a:t> verwendet. Derzeit sind 18 HA und 11 NA </a:t>
            </a:r>
            <a:r>
              <a:rPr lang="de-DE" dirty="0" err="1"/>
              <a:t>subtypen</a:t>
            </a:r>
            <a:r>
              <a:rPr lang="de-DE" dirty="0"/>
              <a:t> bekannt. Somit ergibt eine </a:t>
            </a:r>
            <a:r>
              <a:rPr lang="de-DE" dirty="0" err="1"/>
              <a:t>vielzahl</a:t>
            </a:r>
            <a:r>
              <a:rPr lang="de-DE" dirty="0"/>
              <a:t> von möglichen subtyp-Kombinationen. Jedoch muss gesagt werden, dass nicht alle Subtypen </a:t>
            </a:r>
            <a:r>
              <a:rPr lang="de-DE" dirty="0" err="1"/>
              <a:t>davom</a:t>
            </a:r>
            <a:r>
              <a:rPr lang="de-DE" dirty="0"/>
              <a:t> humanpathogen sind.</a:t>
            </a:r>
          </a:p>
          <a:p>
            <a:endParaRPr lang="de-DE" dirty="0"/>
          </a:p>
          <a:p>
            <a:r>
              <a:rPr lang="de-DE" dirty="0"/>
              <a:t>18 HA, 11 NA</a:t>
            </a:r>
          </a:p>
        </p:txBody>
      </p:sp>
      <p:sp>
        <p:nvSpPr>
          <p:cNvPr id="4" name="Foliennummernplatzhalter 3"/>
          <p:cNvSpPr>
            <a:spLocks noGrp="1"/>
          </p:cNvSpPr>
          <p:nvPr>
            <p:ph type="sldNum" sz="quarter" idx="5"/>
          </p:nvPr>
        </p:nvSpPr>
        <p:spPr/>
        <p:txBody>
          <a:bodyPr/>
          <a:lstStyle/>
          <a:p>
            <a:fld id="{DC57A4F9-AFDC-493C-BAF3-71419AACD25B}" type="slidenum">
              <a:rPr lang="de-DE" smtClean="0"/>
              <a:t>26</a:t>
            </a:fld>
            <a:endParaRPr lang="de-DE"/>
          </a:p>
        </p:txBody>
      </p:sp>
    </p:spTree>
    <p:extLst>
      <p:ext uri="{BB962C8B-B14F-4D97-AF65-F5344CB8AC3E}">
        <p14:creationId xmlns:p14="http://schemas.microsoft.com/office/powerpoint/2010/main" val="206441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 ich mal ein </a:t>
            </a:r>
            <a:r>
              <a:rPr lang="de-DE" dirty="0" err="1"/>
              <a:t>schema</a:t>
            </a:r>
            <a:r>
              <a:rPr lang="de-DE" dirty="0"/>
              <a:t> von einen kleinen Teil der möglichen Wirte des Influenza A </a:t>
            </a:r>
            <a:r>
              <a:rPr lang="de-DE" dirty="0" err="1"/>
              <a:t>virus</a:t>
            </a:r>
            <a:r>
              <a:rPr lang="de-DE" dirty="0"/>
              <a:t> mitgebracht. Und es fällt auf, dass viele menschennahe Tiere, wie </a:t>
            </a:r>
            <a:r>
              <a:rPr lang="de-DE" dirty="0" err="1"/>
              <a:t>Hünher</a:t>
            </a:r>
            <a:r>
              <a:rPr lang="de-DE" dirty="0"/>
              <a:t>, Katzen oder Schweine zu den möglichen Wirten zählen. Und gerade das </a:t>
            </a:r>
            <a:r>
              <a:rPr lang="de-DE" dirty="0" err="1"/>
              <a:t>schwein</a:t>
            </a:r>
            <a:r>
              <a:rPr lang="de-DE" dirty="0"/>
              <a:t> ist dabei interessant, da es sowohl Rezeptoren für die menschlichen, als auch für die tierischen </a:t>
            </a:r>
            <a:r>
              <a:rPr lang="de-DE" dirty="0" err="1"/>
              <a:t>subtypen</a:t>
            </a:r>
            <a:r>
              <a:rPr lang="de-DE" dirty="0"/>
              <a:t> besitzt.  Und eine </a:t>
            </a:r>
            <a:r>
              <a:rPr lang="de-DE" dirty="0" err="1"/>
              <a:t>besonderheit</a:t>
            </a:r>
            <a:r>
              <a:rPr lang="de-DE" dirty="0"/>
              <a:t> des Influenza Virus liegt jetzt in seinem segmentiertem </a:t>
            </a:r>
            <a:r>
              <a:rPr lang="de-DE" dirty="0" err="1"/>
              <a:t>genom</a:t>
            </a:r>
            <a:r>
              <a:rPr lang="de-DE" dirty="0"/>
              <a:t>. Sollte ein Organismus, in unserem Beispiel jetzt das </a:t>
            </a:r>
            <a:r>
              <a:rPr lang="de-DE" dirty="0" err="1"/>
              <a:t>schwein</a:t>
            </a:r>
            <a:r>
              <a:rPr lang="de-DE" dirty="0"/>
              <a:t> von zwei oder mehreren Subtypen infiziert werden, kann es zu einer </a:t>
            </a:r>
            <a:r>
              <a:rPr lang="de-DE" dirty="0" err="1"/>
              <a:t>Reassoertierung</a:t>
            </a:r>
            <a:r>
              <a:rPr lang="de-DE" dirty="0"/>
              <a:t> als zu einer </a:t>
            </a:r>
            <a:r>
              <a:rPr lang="de-DE" dirty="0" err="1"/>
              <a:t>neuverteilung</a:t>
            </a:r>
            <a:r>
              <a:rPr lang="de-DE" dirty="0"/>
              <a:t> der einzelnen Genomsegmente kommen. Somit kann ein humanpathogener Subtyp entstehen, welchen es zuvor noch nicht gab, welcher eine </a:t>
            </a:r>
            <a:r>
              <a:rPr lang="de-DE" dirty="0" err="1"/>
              <a:t>immunlücke</a:t>
            </a:r>
            <a:r>
              <a:rPr lang="de-DE" dirty="0"/>
              <a:t> </a:t>
            </a:r>
            <a:r>
              <a:rPr lang="de-DE" dirty="0" err="1"/>
              <a:t>bestzt</a:t>
            </a:r>
            <a:r>
              <a:rPr lang="de-DE" dirty="0"/>
              <a:t> und somit möglicherweise eine neue Pandemie </a:t>
            </a:r>
            <a:r>
              <a:rPr lang="de-DE" dirty="0" err="1"/>
              <a:t>verurascht</a:t>
            </a:r>
            <a:r>
              <a:rPr lang="de-DE" dirty="0"/>
              <a:t>. Ein gutes Beispiel ist dafür die spanische </a:t>
            </a:r>
            <a:r>
              <a:rPr lang="de-DE" dirty="0" err="1"/>
              <a:t>grippe</a:t>
            </a:r>
            <a:r>
              <a:rPr lang="de-DE" dirty="0"/>
              <a:t>, bei der genau dieser Fall eingetreten ist. Und ich glaube, das ist allen hier im Raum ein </a:t>
            </a:r>
          </a:p>
        </p:txBody>
      </p:sp>
      <p:sp>
        <p:nvSpPr>
          <p:cNvPr id="4" name="Foliennummernplatzhalter 3"/>
          <p:cNvSpPr>
            <a:spLocks noGrp="1"/>
          </p:cNvSpPr>
          <p:nvPr>
            <p:ph type="sldNum" sz="quarter" idx="5"/>
          </p:nvPr>
        </p:nvSpPr>
        <p:spPr/>
        <p:txBody>
          <a:bodyPr/>
          <a:lstStyle/>
          <a:p>
            <a:fld id="{DC57A4F9-AFDC-493C-BAF3-71419AACD25B}" type="slidenum">
              <a:rPr lang="de-DE" smtClean="0"/>
              <a:t>27</a:t>
            </a:fld>
            <a:endParaRPr lang="de-DE"/>
          </a:p>
        </p:txBody>
      </p:sp>
    </p:spTree>
    <p:extLst>
      <p:ext uri="{BB962C8B-B14F-4D97-AF65-F5344CB8AC3E}">
        <p14:creationId xmlns:p14="http://schemas.microsoft.com/office/powerpoint/2010/main" val="234778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Des Weiteren ist die </a:t>
            </a:r>
            <a:r>
              <a:rPr lang="de-DE" dirty="0" err="1"/>
              <a:t>Symtomatik</a:t>
            </a:r>
            <a:r>
              <a:rPr lang="de-DE" dirty="0"/>
              <a:t> des Influenza Virus schwer von anderen Respiratorischen Viren abzugrenzen. So kann es schwer werden, ohne gezielte diagnostische Verfahren zu erkennen, an welcher Erkrankung ein betroffener leidet. Jedoch müssen spezifische Medikamente wie beispielweise </a:t>
            </a:r>
            <a:r>
              <a:rPr lang="de-DE" dirty="0" err="1"/>
              <a:t>ostelvamir</a:t>
            </a:r>
            <a:r>
              <a:rPr lang="de-DE" dirty="0"/>
              <a:t> um effektiv zu wirken spätestens 48h nach Symptom beginn verabreicht werden. </a:t>
            </a:r>
            <a:r>
              <a:rPr lang="de-DE" dirty="0" err="1"/>
              <a:t>Dadruch</a:t>
            </a:r>
            <a:r>
              <a:rPr lang="de-DE" dirty="0"/>
              <a:t> ist eine gezielte Diagnostik immens wichtig.</a:t>
            </a:r>
          </a:p>
        </p:txBody>
      </p:sp>
      <p:sp>
        <p:nvSpPr>
          <p:cNvPr id="4" name="Foliennummernplatzhalter 3"/>
          <p:cNvSpPr>
            <a:spLocks noGrp="1"/>
          </p:cNvSpPr>
          <p:nvPr>
            <p:ph type="sldNum" sz="quarter" idx="5"/>
          </p:nvPr>
        </p:nvSpPr>
        <p:spPr/>
        <p:txBody>
          <a:bodyPr/>
          <a:lstStyle/>
          <a:p>
            <a:fld id="{DC57A4F9-AFDC-493C-BAF3-71419AACD25B}" type="slidenum">
              <a:rPr lang="de-DE" smtClean="0"/>
              <a:t>29</a:t>
            </a:fld>
            <a:endParaRPr lang="de-DE"/>
          </a:p>
        </p:txBody>
      </p:sp>
    </p:spTree>
    <p:extLst>
      <p:ext uri="{BB962C8B-B14F-4D97-AF65-F5344CB8AC3E}">
        <p14:creationId xmlns:p14="http://schemas.microsoft.com/office/powerpoint/2010/main" val="328457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06E472-2EF1-26B9-5171-88F272D3D28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C1095223-3580-3FBF-05F5-9EF186E48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48FBA8D-4598-F3BA-F370-D77C7D2C13B0}"/>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17A785E3-C31D-17B3-6B2C-94D0B750EC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627AA4A-9078-14A5-DC7A-2AB3B5D36F4A}"/>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371704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46F36-789C-E1CD-747F-0C9B8311442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35CDD79-CFFC-7F35-0DDF-DE7688E5731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A43BC11-E88C-3639-9D65-A4D4B422589C}"/>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DABFCB32-B324-BB16-806C-ECFC96481C9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736382E-4012-B6D4-4FA1-9AF620E4979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74234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AA74393-7B64-5B74-CA96-20A415E62CF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78100D7-2CAB-427F-3913-C90D9C32657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B6A7778-EFA7-4F90-A554-8D94826308FB}"/>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65586852-A06A-CFF4-E26B-F843136FAB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743530-AB92-A457-8B7D-C2E0774EC48F}"/>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50551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A0131-FB57-0DD9-3E02-E2537F36A7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0EB8AC4-4E62-02D3-C16E-A89A3A353E7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34801C8-0EBB-1803-772D-98CD3810C299}"/>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420E28E1-9916-DB40-9A09-96A66446F35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D7BCB4-170E-380B-DC91-9B129CD9D151}"/>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263202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C7260-B0AD-EE70-DFB9-5F915CE2CAE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0D0E330-67F7-1FDF-181B-56B4EEE7A4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4238885-D5EF-4B27-F3F2-B3D106ADD4A1}"/>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4946DDA0-F021-3446-DEBF-A83EE698BE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524F3BC-529A-D41F-C85D-A6577DC0E64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2563900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F80D40-97C6-C760-E977-C2CBD59ECBF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1DE50C0-751F-09F1-E0D7-5A00E3CAD87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563EE1C-9F1C-6E5D-A3C4-1C6D1747C5A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01690B4-9C11-3B39-4462-702A76C4F6CB}"/>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6" name="Fußzeilenplatzhalter 5">
            <a:extLst>
              <a:ext uri="{FF2B5EF4-FFF2-40B4-BE49-F238E27FC236}">
                <a16:creationId xmlns:a16="http://schemas.microsoft.com/office/drawing/2014/main" id="{7CB2C373-4A09-7D84-B2E7-09228D8B9B9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A11D43D-643A-A77C-C6D0-1F58B911357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73912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03193-3990-2682-C15B-C7385B8BDD2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DD93E66-5678-C176-23C3-3B6950980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9A9AA24-4927-BC70-6486-E2F13E8E34E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D37C2DB-0CCD-58A5-A49F-402334C239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DC31A72-DE3F-0484-973B-E3E8B13905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A37DE59-F4B5-F76C-EC32-9EB2661B5104}"/>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8" name="Fußzeilenplatzhalter 7">
            <a:extLst>
              <a:ext uri="{FF2B5EF4-FFF2-40B4-BE49-F238E27FC236}">
                <a16:creationId xmlns:a16="http://schemas.microsoft.com/office/drawing/2014/main" id="{DC6F9602-33C0-9D76-A9CB-80158ED70A7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4A1E333-06DB-4562-5891-FD77F9E3036B}"/>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97377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F7281-0C46-7E3B-3C0D-2C886FDE44D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AB04D79-899B-A189-070A-AAB19500E8B7}"/>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4" name="Fußzeilenplatzhalter 3">
            <a:extLst>
              <a:ext uri="{FF2B5EF4-FFF2-40B4-BE49-F238E27FC236}">
                <a16:creationId xmlns:a16="http://schemas.microsoft.com/office/drawing/2014/main" id="{AB3A7D15-2A94-578F-B2BE-351E27F3CA5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9D73E-7891-FD2B-A220-0ACD92D2B510}"/>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350965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4CADC72-FB80-A3D9-5E0C-6E241176D934}"/>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3" name="Fußzeilenplatzhalter 2">
            <a:extLst>
              <a:ext uri="{FF2B5EF4-FFF2-40B4-BE49-F238E27FC236}">
                <a16:creationId xmlns:a16="http://schemas.microsoft.com/office/drawing/2014/main" id="{6F250FC5-7034-9424-2A49-A0E8A7F7470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C8A4CB7-A07E-D668-94CB-B6D02888E76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81512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B592A7-4417-39BF-1BE3-454337AD5BF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19F25F0-7EE7-F283-ADAB-203737D53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8D1F4F-3003-8621-C58D-BA72138E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1FB0A42-2F4C-6F4B-7009-785F89DD2C8B}"/>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6" name="Fußzeilenplatzhalter 5">
            <a:extLst>
              <a:ext uri="{FF2B5EF4-FFF2-40B4-BE49-F238E27FC236}">
                <a16:creationId xmlns:a16="http://schemas.microsoft.com/office/drawing/2014/main" id="{044B1B3C-1FDC-9521-C6C8-9B263CB287A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96C1B4E-6BEF-28FB-20FF-C8C79F554945}"/>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4038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B68F8-5BF4-DAAB-1CCB-4432ED099D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3A0F90E-5F41-B5E1-8CF7-54AD37197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837C255-F45E-6F93-C7C9-0C56F8540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6AF009-3E91-1C56-0675-458C088B1E62}"/>
              </a:ext>
            </a:extLst>
          </p:cNvPr>
          <p:cNvSpPr>
            <a:spLocks noGrp="1"/>
          </p:cNvSpPr>
          <p:nvPr>
            <p:ph type="dt" sz="half" idx="10"/>
          </p:nvPr>
        </p:nvSpPr>
        <p:spPr/>
        <p:txBody>
          <a:bodyPr/>
          <a:lstStyle/>
          <a:p>
            <a:fld id="{F61D422D-7D28-4363-90D6-1733BCD970EE}" type="datetimeFigureOut">
              <a:rPr lang="de-DE" smtClean="0"/>
              <a:t>24.04.2023</a:t>
            </a:fld>
            <a:endParaRPr lang="de-DE"/>
          </a:p>
        </p:txBody>
      </p:sp>
      <p:sp>
        <p:nvSpPr>
          <p:cNvPr id="6" name="Fußzeilenplatzhalter 5">
            <a:extLst>
              <a:ext uri="{FF2B5EF4-FFF2-40B4-BE49-F238E27FC236}">
                <a16:creationId xmlns:a16="http://schemas.microsoft.com/office/drawing/2014/main" id="{CE46D53D-16DE-FF5C-201A-C3599B8940E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26DFCC6-132D-117E-B2FF-7C65EDC4A456}"/>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425710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00F863-7A58-D415-157C-FDE7956C7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C59A35A-7AE7-E3AE-5E94-246214F80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7B4595-46C1-47CF-F994-A13F2E27A0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D422D-7D28-4363-90D6-1733BCD970EE}" type="datetimeFigureOut">
              <a:rPr lang="de-DE" smtClean="0"/>
              <a:t>24.04.2023</a:t>
            </a:fld>
            <a:endParaRPr lang="de-DE"/>
          </a:p>
        </p:txBody>
      </p:sp>
      <p:sp>
        <p:nvSpPr>
          <p:cNvPr id="5" name="Fußzeilenplatzhalter 4">
            <a:extLst>
              <a:ext uri="{FF2B5EF4-FFF2-40B4-BE49-F238E27FC236}">
                <a16:creationId xmlns:a16="http://schemas.microsoft.com/office/drawing/2014/main" id="{2E60CCFF-304E-96BC-3FD1-E4B4CB42A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6D07A0-80A9-1924-6BC5-24CAC2153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939FF-C835-4CB9-8CE8-BA1B0DFA29D7}" type="slidenum">
              <a:rPr lang="de-DE" smtClean="0"/>
              <a:t>‹Nr.›</a:t>
            </a:fld>
            <a:endParaRPr lang="de-DE"/>
          </a:p>
        </p:txBody>
      </p:sp>
    </p:spTree>
    <p:extLst>
      <p:ext uri="{BB962C8B-B14F-4D97-AF65-F5344CB8AC3E}">
        <p14:creationId xmlns:p14="http://schemas.microsoft.com/office/powerpoint/2010/main" val="1913701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jpe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9F0E2-2F1B-98BA-3192-19A0B6D99305}"/>
              </a:ext>
            </a:extLst>
          </p:cNvPr>
          <p:cNvSpPr>
            <a:spLocks noGrp="1"/>
          </p:cNvSpPr>
          <p:nvPr>
            <p:ph type="ctrTitle"/>
          </p:nvPr>
        </p:nvSpPr>
        <p:spPr>
          <a:xfrm>
            <a:off x="1523999" y="2990042"/>
            <a:ext cx="9144000" cy="2403835"/>
          </a:xfrm>
        </p:spPr>
        <p:txBody>
          <a:bodyPr>
            <a:normAutofit fontScale="90000"/>
          </a:bodyPr>
          <a:lstStyle/>
          <a:p>
            <a:r>
              <a:rPr lang="de-DE" sz="4400" dirty="0"/>
              <a:t>Entwicklung und Optimierung eines isothermen Amplifikationssystems zur Detektion von Influenza A und B Viren für die Point-</a:t>
            </a:r>
            <a:r>
              <a:rPr lang="de-DE" sz="4400" dirty="0" err="1"/>
              <a:t>of</a:t>
            </a:r>
            <a:r>
              <a:rPr lang="de-DE" sz="4400" dirty="0"/>
              <a:t>-Care Diagnostik</a:t>
            </a:r>
          </a:p>
        </p:txBody>
      </p:sp>
      <p:pic>
        <p:nvPicPr>
          <p:cNvPr id="2050" name="Picture 2" descr="Antrag auf Beratung durch das KKS-BB">
            <a:extLst>
              <a:ext uri="{FF2B5EF4-FFF2-40B4-BE49-F238E27FC236}">
                <a16:creationId xmlns:a16="http://schemas.microsoft.com/office/drawing/2014/main" id="{09D15629-2966-370A-401A-F8181E58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7" y="153430"/>
            <a:ext cx="3535052" cy="871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DAA504CB-A11D-8CC7-F782-0813E73FC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949" y="0"/>
            <a:ext cx="3535051" cy="135142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D425B5C0-C750-253F-0BAA-76548C79E135}"/>
              </a:ext>
            </a:extLst>
          </p:cNvPr>
          <p:cNvSpPr txBox="1"/>
          <p:nvPr/>
        </p:nvSpPr>
        <p:spPr>
          <a:xfrm>
            <a:off x="5844619" y="5099901"/>
            <a:ext cx="184731" cy="369332"/>
          </a:xfrm>
          <a:prstGeom prst="rect">
            <a:avLst/>
          </a:prstGeom>
          <a:noFill/>
        </p:spPr>
        <p:txBody>
          <a:bodyPr wrap="none" rtlCol="0">
            <a:spAutoFit/>
          </a:bodyPr>
          <a:lstStyle/>
          <a:p>
            <a:endParaRPr lang="de-DE" dirty="0"/>
          </a:p>
        </p:txBody>
      </p:sp>
      <p:sp>
        <p:nvSpPr>
          <p:cNvPr id="6" name="Textfeld 5">
            <a:extLst>
              <a:ext uri="{FF2B5EF4-FFF2-40B4-BE49-F238E27FC236}">
                <a16:creationId xmlns:a16="http://schemas.microsoft.com/office/drawing/2014/main" id="{C086F130-2BC8-2F0A-7917-9B17495E18E6}"/>
              </a:ext>
            </a:extLst>
          </p:cNvPr>
          <p:cNvSpPr txBox="1"/>
          <p:nvPr/>
        </p:nvSpPr>
        <p:spPr>
          <a:xfrm>
            <a:off x="4435160" y="1351421"/>
            <a:ext cx="3321679" cy="707886"/>
          </a:xfrm>
          <a:prstGeom prst="rect">
            <a:avLst/>
          </a:prstGeom>
          <a:noFill/>
        </p:spPr>
        <p:txBody>
          <a:bodyPr wrap="none" rtlCol="0">
            <a:spAutoFit/>
          </a:bodyPr>
          <a:lstStyle/>
          <a:p>
            <a:r>
              <a:rPr lang="de-DE" sz="4000" b="1" dirty="0"/>
              <a:t>Bachelorarbeit</a:t>
            </a:r>
            <a:endParaRPr lang="de-DE" sz="2800" b="1" dirty="0"/>
          </a:p>
        </p:txBody>
      </p:sp>
      <p:sp>
        <p:nvSpPr>
          <p:cNvPr id="7" name="Textfeld 6">
            <a:extLst>
              <a:ext uri="{FF2B5EF4-FFF2-40B4-BE49-F238E27FC236}">
                <a16:creationId xmlns:a16="http://schemas.microsoft.com/office/drawing/2014/main" id="{167107F9-F5F0-007D-80EE-8FE95B2FC628}"/>
              </a:ext>
            </a:extLst>
          </p:cNvPr>
          <p:cNvSpPr txBox="1"/>
          <p:nvPr/>
        </p:nvSpPr>
        <p:spPr>
          <a:xfrm>
            <a:off x="5214062" y="2059307"/>
            <a:ext cx="1630575" cy="400110"/>
          </a:xfrm>
          <a:prstGeom prst="rect">
            <a:avLst/>
          </a:prstGeom>
          <a:noFill/>
        </p:spPr>
        <p:txBody>
          <a:bodyPr wrap="none" rtlCol="0">
            <a:spAutoFit/>
          </a:bodyPr>
          <a:lstStyle/>
          <a:p>
            <a:r>
              <a:rPr lang="de-DE" sz="2000" dirty="0"/>
              <a:t>Julius Rublack</a:t>
            </a:r>
          </a:p>
        </p:txBody>
      </p:sp>
      <p:sp>
        <p:nvSpPr>
          <p:cNvPr id="3" name="Textfeld 2">
            <a:extLst>
              <a:ext uri="{FF2B5EF4-FFF2-40B4-BE49-F238E27FC236}">
                <a16:creationId xmlns:a16="http://schemas.microsoft.com/office/drawing/2014/main" id="{841658F6-073E-6252-CDA8-26E7D9391C0E}"/>
              </a:ext>
            </a:extLst>
          </p:cNvPr>
          <p:cNvSpPr txBox="1"/>
          <p:nvPr/>
        </p:nvSpPr>
        <p:spPr>
          <a:xfrm>
            <a:off x="5353523" y="5724447"/>
            <a:ext cx="1351652" cy="400110"/>
          </a:xfrm>
          <a:prstGeom prst="rect">
            <a:avLst/>
          </a:prstGeom>
          <a:noFill/>
        </p:spPr>
        <p:txBody>
          <a:bodyPr wrap="none" rtlCol="0">
            <a:spAutoFit/>
          </a:bodyPr>
          <a:lstStyle/>
          <a:p>
            <a:r>
              <a:rPr lang="de-DE" sz="2000" dirty="0"/>
              <a:t>24.04.2023</a:t>
            </a:r>
            <a:endParaRPr lang="de-DE" dirty="0"/>
          </a:p>
        </p:txBody>
      </p:sp>
    </p:spTree>
    <p:extLst>
      <p:ext uri="{BB962C8B-B14F-4D97-AF65-F5344CB8AC3E}">
        <p14:creationId xmlns:p14="http://schemas.microsoft.com/office/powerpoint/2010/main" val="217085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F0EBEBB-75E5-C52B-7FFC-C3D0071C2FDA}"/>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Optimierung der </a:t>
            </a:r>
            <a:r>
              <a:rPr lang="de-DE" sz="3600" dirty="0" err="1"/>
              <a:t>Primerasymmetrie</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4F9A2B22-FD96-56A5-AC3A-92537578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E6568D4-C023-A18D-6E9A-3E3C9F1B0674}"/>
              </a:ext>
            </a:extLst>
          </p:cNvPr>
          <p:cNvPicPr>
            <a:picLocks noChangeAspect="1"/>
          </p:cNvPicPr>
          <p:nvPr/>
        </p:nvPicPr>
        <p:blipFill>
          <a:blip r:embed="rId4"/>
          <a:stretch>
            <a:fillRect/>
          </a:stretch>
        </p:blipFill>
        <p:spPr>
          <a:xfrm>
            <a:off x="662718" y="3063875"/>
            <a:ext cx="4983965" cy="3429000"/>
          </a:xfrm>
          <a:prstGeom prst="rect">
            <a:avLst/>
          </a:prstGeom>
        </p:spPr>
      </p:pic>
      <p:sp>
        <p:nvSpPr>
          <p:cNvPr id="2" name="Textfeld 1">
            <a:extLst>
              <a:ext uri="{FF2B5EF4-FFF2-40B4-BE49-F238E27FC236}">
                <a16:creationId xmlns:a16="http://schemas.microsoft.com/office/drawing/2014/main" id="{A9654EA9-603B-1CD7-A6AE-B695C75AB9D5}"/>
              </a:ext>
            </a:extLst>
          </p:cNvPr>
          <p:cNvSpPr txBox="1"/>
          <p:nvPr/>
        </p:nvSpPr>
        <p:spPr>
          <a:xfrm>
            <a:off x="8333511" y="2007949"/>
            <a:ext cx="1254511" cy="369332"/>
          </a:xfrm>
          <a:prstGeom prst="rect">
            <a:avLst/>
          </a:prstGeom>
          <a:noFill/>
        </p:spPr>
        <p:txBody>
          <a:bodyPr wrap="none" rtlCol="0">
            <a:spAutoFit/>
          </a:bodyPr>
          <a:lstStyle/>
          <a:p>
            <a:r>
              <a:rPr lang="de-DE" b="1" dirty="0"/>
              <a:t>Influenza A</a:t>
            </a:r>
          </a:p>
        </p:txBody>
      </p:sp>
      <p:sp>
        <p:nvSpPr>
          <p:cNvPr id="6" name="Textfeld 5">
            <a:extLst>
              <a:ext uri="{FF2B5EF4-FFF2-40B4-BE49-F238E27FC236}">
                <a16:creationId xmlns:a16="http://schemas.microsoft.com/office/drawing/2014/main" id="{3BD907BF-71A8-C934-A0B3-851BF36002AD}"/>
              </a:ext>
            </a:extLst>
          </p:cNvPr>
          <p:cNvSpPr txBox="1"/>
          <p:nvPr/>
        </p:nvSpPr>
        <p:spPr>
          <a:xfrm>
            <a:off x="2613598" y="2007949"/>
            <a:ext cx="1244893" cy="369332"/>
          </a:xfrm>
          <a:prstGeom prst="rect">
            <a:avLst/>
          </a:prstGeom>
          <a:noFill/>
        </p:spPr>
        <p:txBody>
          <a:bodyPr wrap="none" rtlCol="0">
            <a:spAutoFit/>
          </a:bodyPr>
          <a:lstStyle/>
          <a:p>
            <a:r>
              <a:rPr lang="de-DE" b="1" dirty="0"/>
              <a:t>Influenza B</a:t>
            </a:r>
          </a:p>
        </p:txBody>
      </p:sp>
      <p:sp>
        <p:nvSpPr>
          <p:cNvPr id="7" name="Textfeld 6">
            <a:extLst>
              <a:ext uri="{FF2B5EF4-FFF2-40B4-BE49-F238E27FC236}">
                <a16:creationId xmlns:a16="http://schemas.microsoft.com/office/drawing/2014/main" id="{3FB74CD5-7D0E-C4EC-765D-F8411156A659}"/>
              </a:ext>
            </a:extLst>
          </p:cNvPr>
          <p:cNvSpPr txBox="1"/>
          <p:nvPr/>
        </p:nvSpPr>
        <p:spPr>
          <a:xfrm>
            <a:off x="2212637" y="2746278"/>
            <a:ext cx="1712264" cy="369332"/>
          </a:xfrm>
          <a:prstGeom prst="rect">
            <a:avLst/>
          </a:prstGeom>
          <a:noFill/>
        </p:spPr>
        <p:txBody>
          <a:bodyPr wrap="none" rtlCol="0">
            <a:spAutoFit/>
          </a:bodyPr>
          <a:lstStyle/>
          <a:p>
            <a:r>
              <a:rPr lang="de-DE" dirty="0">
                <a:solidFill>
                  <a:srgbClr val="ABD9E9"/>
                </a:solidFill>
              </a:rPr>
              <a:t>1,5X Rev. Primer</a:t>
            </a:r>
          </a:p>
        </p:txBody>
      </p:sp>
      <p:sp>
        <p:nvSpPr>
          <p:cNvPr id="8" name="Textfeld 7">
            <a:extLst>
              <a:ext uri="{FF2B5EF4-FFF2-40B4-BE49-F238E27FC236}">
                <a16:creationId xmlns:a16="http://schemas.microsoft.com/office/drawing/2014/main" id="{3106C882-0937-6046-7C47-1724E72EC0C6}"/>
              </a:ext>
            </a:extLst>
          </p:cNvPr>
          <p:cNvSpPr txBox="1"/>
          <p:nvPr/>
        </p:nvSpPr>
        <p:spPr>
          <a:xfrm>
            <a:off x="935200" y="2746278"/>
            <a:ext cx="1004955" cy="369332"/>
          </a:xfrm>
          <a:prstGeom prst="rect">
            <a:avLst/>
          </a:prstGeom>
          <a:noFill/>
        </p:spPr>
        <p:txBody>
          <a:bodyPr wrap="none" rtlCol="0">
            <a:spAutoFit/>
          </a:bodyPr>
          <a:lstStyle/>
          <a:p>
            <a:r>
              <a:rPr lang="de-DE" dirty="0">
                <a:solidFill>
                  <a:srgbClr val="FEE08F"/>
                </a:solidFill>
              </a:rPr>
              <a:t>Referenz</a:t>
            </a:r>
          </a:p>
        </p:txBody>
      </p:sp>
      <p:sp>
        <p:nvSpPr>
          <p:cNvPr id="10" name="Textfeld 9">
            <a:extLst>
              <a:ext uri="{FF2B5EF4-FFF2-40B4-BE49-F238E27FC236}">
                <a16:creationId xmlns:a16="http://schemas.microsoft.com/office/drawing/2014/main" id="{5227B200-CA6E-A668-A865-729EC4D8CD52}"/>
              </a:ext>
            </a:extLst>
          </p:cNvPr>
          <p:cNvSpPr txBox="1"/>
          <p:nvPr/>
        </p:nvSpPr>
        <p:spPr>
          <a:xfrm>
            <a:off x="4017023" y="2742010"/>
            <a:ext cx="1537537" cy="369332"/>
          </a:xfrm>
          <a:prstGeom prst="rect">
            <a:avLst/>
          </a:prstGeom>
          <a:noFill/>
        </p:spPr>
        <p:txBody>
          <a:bodyPr wrap="none" rtlCol="0">
            <a:spAutoFit/>
          </a:bodyPr>
          <a:lstStyle/>
          <a:p>
            <a:r>
              <a:rPr lang="de-DE" dirty="0">
                <a:solidFill>
                  <a:srgbClr val="F46E44"/>
                </a:solidFill>
              </a:rPr>
              <a:t>2X Rev. Primer</a:t>
            </a:r>
          </a:p>
        </p:txBody>
      </p:sp>
      <p:sp>
        <p:nvSpPr>
          <p:cNvPr id="11" name="Textfeld 10">
            <a:extLst>
              <a:ext uri="{FF2B5EF4-FFF2-40B4-BE49-F238E27FC236}">
                <a16:creationId xmlns:a16="http://schemas.microsoft.com/office/drawing/2014/main" id="{56773FA3-B4A5-D394-DF2F-EBEDFA547B25}"/>
              </a:ext>
            </a:extLst>
          </p:cNvPr>
          <p:cNvSpPr txBox="1"/>
          <p:nvPr/>
        </p:nvSpPr>
        <p:spPr>
          <a:xfrm>
            <a:off x="8333511" y="2740586"/>
            <a:ext cx="1712264" cy="369332"/>
          </a:xfrm>
          <a:prstGeom prst="rect">
            <a:avLst/>
          </a:prstGeom>
          <a:noFill/>
        </p:spPr>
        <p:txBody>
          <a:bodyPr wrap="none" rtlCol="0">
            <a:spAutoFit/>
          </a:bodyPr>
          <a:lstStyle/>
          <a:p>
            <a:r>
              <a:rPr lang="de-DE" dirty="0">
                <a:solidFill>
                  <a:srgbClr val="ABD9E9"/>
                </a:solidFill>
              </a:rPr>
              <a:t>1,5X Rev. Primer</a:t>
            </a:r>
          </a:p>
        </p:txBody>
      </p:sp>
      <p:sp>
        <p:nvSpPr>
          <p:cNvPr id="12" name="Textfeld 11">
            <a:extLst>
              <a:ext uri="{FF2B5EF4-FFF2-40B4-BE49-F238E27FC236}">
                <a16:creationId xmlns:a16="http://schemas.microsoft.com/office/drawing/2014/main" id="{8D26B2EB-998F-280C-41CD-B463113ED41C}"/>
              </a:ext>
            </a:extLst>
          </p:cNvPr>
          <p:cNvSpPr txBox="1"/>
          <p:nvPr/>
        </p:nvSpPr>
        <p:spPr>
          <a:xfrm>
            <a:off x="7056074" y="2740586"/>
            <a:ext cx="1004955" cy="369332"/>
          </a:xfrm>
          <a:prstGeom prst="rect">
            <a:avLst/>
          </a:prstGeom>
          <a:noFill/>
        </p:spPr>
        <p:txBody>
          <a:bodyPr wrap="none" rtlCol="0">
            <a:spAutoFit/>
          </a:bodyPr>
          <a:lstStyle/>
          <a:p>
            <a:r>
              <a:rPr lang="de-DE" dirty="0">
                <a:solidFill>
                  <a:srgbClr val="FEE08F"/>
                </a:solidFill>
              </a:rPr>
              <a:t>Referenz</a:t>
            </a:r>
          </a:p>
        </p:txBody>
      </p:sp>
      <p:sp>
        <p:nvSpPr>
          <p:cNvPr id="13" name="Textfeld 12">
            <a:extLst>
              <a:ext uri="{FF2B5EF4-FFF2-40B4-BE49-F238E27FC236}">
                <a16:creationId xmlns:a16="http://schemas.microsoft.com/office/drawing/2014/main" id="{CDF8AF4B-0869-6826-1518-BCB882FF22A0}"/>
              </a:ext>
            </a:extLst>
          </p:cNvPr>
          <p:cNvSpPr txBox="1"/>
          <p:nvPr/>
        </p:nvSpPr>
        <p:spPr>
          <a:xfrm>
            <a:off x="10137897" y="2736318"/>
            <a:ext cx="1537537" cy="369332"/>
          </a:xfrm>
          <a:prstGeom prst="rect">
            <a:avLst/>
          </a:prstGeom>
          <a:noFill/>
        </p:spPr>
        <p:txBody>
          <a:bodyPr wrap="none" rtlCol="0">
            <a:spAutoFit/>
          </a:bodyPr>
          <a:lstStyle/>
          <a:p>
            <a:r>
              <a:rPr lang="de-DE" dirty="0">
                <a:solidFill>
                  <a:srgbClr val="F46E44"/>
                </a:solidFill>
              </a:rPr>
              <a:t>2X Rev. Primer</a:t>
            </a:r>
          </a:p>
        </p:txBody>
      </p:sp>
      <p:pic>
        <p:nvPicPr>
          <p:cNvPr id="15" name="Grafik 14">
            <a:extLst>
              <a:ext uri="{FF2B5EF4-FFF2-40B4-BE49-F238E27FC236}">
                <a16:creationId xmlns:a16="http://schemas.microsoft.com/office/drawing/2014/main" id="{42AFAD0D-5B48-7D80-45C4-CF102CE3FC4D}"/>
              </a:ext>
            </a:extLst>
          </p:cNvPr>
          <p:cNvPicPr>
            <a:picLocks noChangeAspect="1"/>
          </p:cNvPicPr>
          <p:nvPr/>
        </p:nvPicPr>
        <p:blipFill>
          <a:blip r:embed="rId5"/>
          <a:stretch>
            <a:fillRect/>
          </a:stretch>
        </p:blipFill>
        <p:spPr>
          <a:xfrm>
            <a:off x="6680866" y="3115610"/>
            <a:ext cx="5017554" cy="3429000"/>
          </a:xfrm>
          <a:prstGeom prst="rect">
            <a:avLst/>
          </a:prstGeom>
        </p:spPr>
      </p:pic>
      <p:sp>
        <p:nvSpPr>
          <p:cNvPr id="9" name="Textfeld 8">
            <a:extLst>
              <a:ext uri="{FF2B5EF4-FFF2-40B4-BE49-F238E27FC236}">
                <a16:creationId xmlns:a16="http://schemas.microsoft.com/office/drawing/2014/main" id="{6634F60A-5819-F1D5-D4FE-60DB7BDCFD76}"/>
              </a:ext>
            </a:extLst>
          </p:cNvPr>
          <p:cNvSpPr txBox="1"/>
          <p:nvPr/>
        </p:nvSpPr>
        <p:spPr>
          <a:xfrm>
            <a:off x="426644" y="6525869"/>
            <a:ext cx="367408" cy="307777"/>
          </a:xfrm>
          <a:prstGeom prst="rect">
            <a:avLst/>
          </a:prstGeom>
          <a:noFill/>
        </p:spPr>
        <p:txBody>
          <a:bodyPr wrap="none" rtlCol="0">
            <a:spAutoFit/>
          </a:bodyPr>
          <a:lstStyle/>
          <a:p>
            <a:r>
              <a:rPr lang="de-DE" sz="1400" dirty="0"/>
              <a:t>10</a:t>
            </a:r>
          </a:p>
        </p:txBody>
      </p:sp>
    </p:spTree>
    <p:extLst>
      <p:ext uri="{BB962C8B-B14F-4D97-AF65-F5344CB8AC3E}">
        <p14:creationId xmlns:p14="http://schemas.microsoft.com/office/powerpoint/2010/main" val="24436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Reaktionspuffer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35410"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solidFill>
                  <a:srgbClr val="00B050"/>
                </a:solidFill>
              </a:rPr>
              <a:t>     </a:t>
            </a:r>
            <a:r>
              <a:rPr lang="de-DE" dirty="0"/>
              <a:t>(Lillis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Textfeld 1">
            <a:extLst>
              <a:ext uri="{FF2B5EF4-FFF2-40B4-BE49-F238E27FC236}">
                <a16:creationId xmlns:a16="http://schemas.microsoft.com/office/drawing/2014/main" id="{464560F0-9315-1421-CC5F-74259B91CDD4}"/>
              </a:ext>
            </a:extLst>
          </p:cNvPr>
          <p:cNvSpPr txBox="1"/>
          <p:nvPr/>
        </p:nvSpPr>
        <p:spPr>
          <a:xfrm>
            <a:off x="426644" y="6525869"/>
            <a:ext cx="367408" cy="307777"/>
          </a:xfrm>
          <a:prstGeom prst="rect">
            <a:avLst/>
          </a:prstGeom>
          <a:noFill/>
        </p:spPr>
        <p:txBody>
          <a:bodyPr wrap="none" rtlCol="0">
            <a:spAutoFit/>
          </a:bodyPr>
          <a:lstStyle/>
          <a:p>
            <a:r>
              <a:rPr lang="de-DE" sz="1400" dirty="0"/>
              <a:t>11</a:t>
            </a:r>
          </a:p>
        </p:txBody>
      </p:sp>
    </p:spTree>
    <p:extLst>
      <p:ext uri="{BB962C8B-B14F-4D97-AF65-F5344CB8AC3E}">
        <p14:creationId xmlns:p14="http://schemas.microsoft.com/office/powerpoint/2010/main" val="174676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2F38C277-DF14-E73E-F5DC-929A9E8769D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Vergleich zwischen den Reaktionsvolumina</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B3DBCD22-A6B1-051B-7FEA-76C46002B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a:extLst>
              <a:ext uri="{FF2B5EF4-FFF2-40B4-BE49-F238E27FC236}">
                <a16:creationId xmlns:a16="http://schemas.microsoft.com/office/drawing/2014/main" id="{30A8AC14-1193-6938-D071-861AEE47CAEC}"/>
              </a:ext>
            </a:extLst>
          </p:cNvPr>
          <p:cNvPicPr>
            <a:picLocks noChangeAspect="1"/>
          </p:cNvPicPr>
          <p:nvPr/>
        </p:nvPicPr>
        <p:blipFill>
          <a:blip r:embed="rId3"/>
          <a:stretch>
            <a:fillRect/>
          </a:stretch>
        </p:blipFill>
        <p:spPr>
          <a:xfrm>
            <a:off x="838200" y="3071447"/>
            <a:ext cx="4776452" cy="3358356"/>
          </a:xfrm>
          <a:prstGeom prst="rect">
            <a:avLst/>
          </a:prstGeom>
        </p:spPr>
      </p:pic>
      <p:pic>
        <p:nvPicPr>
          <p:cNvPr id="15" name="Grafik 14">
            <a:extLst>
              <a:ext uri="{FF2B5EF4-FFF2-40B4-BE49-F238E27FC236}">
                <a16:creationId xmlns:a16="http://schemas.microsoft.com/office/drawing/2014/main" id="{1F7BEA89-DCC2-5A3C-974D-AEC390FC7D41}"/>
              </a:ext>
            </a:extLst>
          </p:cNvPr>
          <p:cNvPicPr>
            <a:picLocks noChangeAspect="1"/>
          </p:cNvPicPr>
          <p:nvPr/>
        </p:nvPicPr>
        <p:blipFill>
          <a:blip r:embed="rId4"/>
          <a:stretch>
            <a:fillRect/>
          </a:stretch>
        </p:blipFill>
        <p:spPr>
          <a:xfrm>
            <a:off x="6577350" y="3214569"/>
            <a:ext cx="4776451" cy="3215234"/>
          </a:xfrm>
          <a:prstGeom prst="rect">
            <a:avLst/>
          </a:prstGeom>
        </p:spPr>
      </p:pic>
      <p:sp>
        <p:nvSpPr>
          <p:cNvPr id="16" name="Textfeld 15">
            <a:extLst>
              <a:ext uri="{FF2B5EF4-FFF2-40B4-BE49-F238E27FC236}">
                <a16:creationId xmlns:a16="http://schemas.microsoft.com/office/drawing/2014/main" id="{621389AB-A2B6-5B85-24ED-57A313A89A81}"/>
              </a:ext>
            </a:extLst>
          </p:cNvPr>
          <p:cNvSpPr txBox="1"/>
          <p:nvPr/>
        </p:nvSpPr>
        <p:spPr>
          <a:xfrm>
            <a:off x="8333510" y="2267962"/>
            <a:ext cx="1254511" cy="369332"/>
          </a:xfrm>
          <a:prstGeom prst="rect">
            <a:avLst/>
          </a:prstGeom>
          <a:noFill/>
        </p:spPr>
        <p:txBody>
          <a:bodyPr wrap="none" rtlCol="0">
            <a:spAutoFit/>
          </a:bodyPr>
          <a:lstStyle/>
          <a:p>
            <a:r>
              <a:rPr lang="de-DE" b="1" dirty="0"/>
              <a:t>Influenza A</a:t>
            </a:r>
          </a:p>
        </p:txBody>
      </p:sp>
      <p:sp>
        <p:nvSpPr>
          <p:cNvPr id="18" name="Textfeld 17">
            <a:extLst>
              <a:ext uri="{FF2B5EF4-FFF2-40B4-BE49-F238E27FC236}">
                <a16:creationId xmlns:a16="http://schemas.microsoft.com/office/drawing/2014/main" id="{0D76A52F-B4E0-82D4-AB3D-4AEE31EEEE60}"/>
              </a:ext>
            </a:extLst>
          </p:cNvPr>
          <p:cNvSpPr txBox="1"/>
          <p:nvPr/>
        </p:nvSpPr>
        <p:spPr>
          <a:xfrm>
            <a:off x="2603979" y="2267962"/>
            <a:ext cx="1244893" cy="369332"/>
          </a:xfrm>
          <a:prstGeom prst="rect">
            <a:avLst/>
          </a:prstGeom>
          <a:noFill/>
        </p:spPr>
        <p:txBody>
          <a:bodyPr wrap="none" rtlCol="0">
            <a:spAutoFit/>
          </a:bodyPr>
          <a:lstStyle/>
          <a:p>
            <a:r>
              <a:rPr lang="de-DE" b="1" dirty="0"/>
              <a:t>Influenza B</a:t>
            </a:r>
          </a:p>
        </p:txBody>
      </p:sp>
      <p:sp>
        <p:nvSpPr>
          <p:cNvPr id="19" name="Textfeld 18">
            <a:extLst>
              <a:ext uri="{FF2B5EF4-FFF2-40B4-BE49-F238E27FC236}">
                <a16:creationId xmlns:a16="http://schemas.microsoft.com/office/drawing/2014/main" id="{3E4827F7-E308-391E-20FD-23C3C314A98D}"/>
              </a:ext>
            </a:extLst>
          </p:cNvPr>
          <p:cNvSpPr txBox="1"/>
          <p:nvPr/>
        </p:nvSpPr>
        <p:spPr>
          <a:xfrm>
            <a:off x="1278488" y="2853487"/>
            <a:ext cx="1325491" cy="369332"/>
          </a:xfrm>
          <a:prstGeom prst="rect">
            <a:avLst/>
          </a:prstGeom>
          <a:noFill/>
        </p:spPr>
        <p:txBody>
          <a:bodyPr wrap="none" rtlCol="0">
            <a:spAutoFit/>
          </a:bodyPr>
          <a:lstStyle/>
          <a:p>
            <a:r>
              <a:rPr lang="de-DE" dirty="0">
                <a:solidFill>
                  <a:schemeClr val="bg1">
                    <a:lumMod val="50000"/>
                  </a:schemeClr>
                </a:solidFill>
              </a:rPr>
              <a:t>50 µl Ansatz</a:t>
            </a:r>
          </a:p>
        </p:txBody>
      </p:sp>
      <p:sp>
        <p:nvSpPr>
          <p:cNvPr id="20" name="Textfeld 19">
            <a:extLst>
              <a:ext uri="{FF2B5EF4-FFF2-40B4-BE49-F238E27FC236}">
                <a16:creationId xmlns:a16="http://schemas.microsoft.com/office/drawing/2014/main" id="{8A53AA92-98A9-D3CE-6F04-FCF4620401FB}"/>
              </a:ext>
            </a:extLst>
          </p:cNvPr>
          <p:cNvSpPr txBox="1"/>
          <p:nvPr/>
        </p:nvSpPr>
        <p:spPr>
          <a:xfrm>
            <a:off x="4130431" y="2838293"/>
            <a:ext cx="1383199" cy="369332"/>
          </a:xfrm>
          <a:prstGeom prst="rect">
            <a:avLst/>
          </a:prstGeom>
          <a:noFill/>
        </p:spPr>
        <p:txBody>
          <a:bodyPr wrap="none" rtlCol="0">
            <a:spAutoFit/>
          </a:bodyPr>
          <a:lstStyle/>
          <a:p>
            <a:r>
              <a:rPr lang="de-DE" dirty="0"/>
              <a:t>6,5 µl Ansatz</a:t>
            </a:r>
          </a:p>
        </p:txBody>
      </p:sp>
      <p:sp>
        <p:nvSpPr>
          <p:cNvPr id="21" name="Textfeld 20">
            <a:extLst>
              <a:ext uri="{FF2B5EF4-FFF2-40B4-BE49-F238E27FC236}">
                <a16:creationId xmlns:a16="http://schemas.microsoft.com/office/drawing/2014/main" id="{6DE1EB20-55C2-CE39-9B3A-864366F864AB}"/>
              </a:ext>
            </a:extLst>
          </p:cNvPr>
          <p:cNvSpPr txBox="1"/>
          <p:nvPr/>
        </p:nvSpPr>
        <p:spPr>
          <a:xfrm>
            <a:off x="7040082" y="2838293"/>
            <a:ext cx="1325491" cy="369332"/>
          </a:xfrm>
          <a:prstGeom prst="rect">
            <a:avLst/>
          </a:prstGeom>
          <a:noFill/>
        </p:spPr>
        <p:txBody>
          <a:bodyPr wrap="none" rtlCol="0">
            <a:spAutoFit/>
          </a:bodyPr>
          <a:lstStyle/>
          <a:p>
            <a:r>
              <a:rPr lang="de-DE" dirty="0">
                <a:solidFill>
                  <a:schemeClr val="bg1">
                    <a:lumMod val="50000"/>
                  </a:schemeClr>
                </a:solidFill>
              </a:rPr>
              <a:t>50 µl Ansatz</a:t>
            </a:r>
          </a:p>
        </p:txBody>
      </p:sp>
      <p:sp>
        <p:nvSpPr>
          <p:cNvPr id="22" name="Textfeld 21">
            <a:extLst>
              <a:ext uri="{FF2B5EF4-FFF2-40B4-BE49-F238E27FC236}">
                <a16:creationId xmlns:a16="http://schemas.microsoft.com/office/drawing/2014/main" id="{FADFB5F8-8040-FAEF-9013-C7731697EDB6}"/>
              </a:ext>
            </a:extLst>
          </p:cNvPr>
          <p:cNvSpPr txBox="1"/>
          <p:nvPr/>
        </p:nvSpPr>
        <p:spPr>
          <a:xfrm>
            <a:off x="9892025" y="2823099"/>
            <a:ext cx="1383199" cy="369332"/>
          </a:xfrm>
          <a:prstGeom prst="rect">
            <a:avLst/>
          </a:prstGeom>
          <a:noFill/>
        </p:spPr>
        <p:txBody>
          <a:bodyPr wrap="none" rtlCol="0">
            <a:spAutoFit/>
          </a:bodyPr>
          <a:lstStyle/>
          <a:p>
            <a:r>
              <a:rPr lang="de-DE" dirty="0"/>
              <a:t>6,5 µl Ansatz</a:t>
            </a:r>
          </a:p>
        </p:txBody>
      </p:sp>
      <p:sp>
        <p:nvSpPr>
          <p:cNvPr id="2" name="Textfeld 1">
            <a:extLst>
              <a:ext uri="{FF2B5EF4-FFF2-40B4-BE49-F238E27FC236}">
                <a16:creationId xmlns:a16="http://schemas.microsoft.com/office/drawing/2014/main" id="{320EFD29-65DB-BB93-8ACE-3882AEE8DA3C}"/>
              </a:ext>
            </a:extLst>
          </p:cNvPr>
          <p:cNvSpPr txBox="1"/>
          <p:nvPr/>
        </p:nvSpPr>
        <p:spPr>
          <a:xfrm>
            <a:off x="426644" y="6525869"/>
            <a:ext cx="367408" cy="307777"/>
          </a:xfrm>
          <a:prstGeom prst="rect">
            <a:avLst/>
          </a:prstGeom>
          <a:noFill/>
        </p:spPr>
        <p:txBody>
          <a:bodyPr wrap="none" rtlCol="0">
            <a:spAutoFit/>
          </a:bodyPr>
          <a:lstStyle/>
          <a:p>
            <a:r>
              <a:rPr lang="de-DE" sz="1400" dirty="0"/>
              <a:t>12</a:t>
            </a:r>
          </a:p>
        </p:txBody>
      </p:sp>
    </p:spTree>
    <p:extLst>
      <p:ext uri="{BB962C8B-B14F-4D97-AF65-F5344CB8AC3E}">
        <p14:creationId xmlns:p14="http://schemas.microsoft.com/office/powerpoint/2010/main" val="32314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Reaktionspuffer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35410"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solidFill>
                  <a:srgbClr val="00B050"/>
                </a:solidFill>
              </a:rPr>
              <a:t>     </a:t>
            </a:r>
            <a:r>
              <a:rPr lang="de-DE" dirty="0"/>
              <a:t>(Lillis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Textfeld 1">
            <a:extLst>
              <a:ext uri="{FF2B5EF4-FFF2-40B4-BE49-F238E27FC236}">
                <a16:creationId xmlns:a16="http://schemas.microsoft.com/office/drawing/2014/main" id="{464560F0-9315-1421-CC5F-74259B91CDD4}"/>
              </a:ext>
            </a:extLst>
          </p:cNvPr>
          <p:cNvSpPr txBox="1"/>
          <p:nvPr/>
        </p:nvSpPr>
        <p:spPr>
          <a:xfrm>
            <a:off x="426644" y="6525869"/>
            <a:ext cx="367408" cy="307777"/>
          </a:xfrm>
          <a:prstGeom prst="rect">
            <a:avLst/>
          </a:prstGeom>
          <a:noFill/>
        </p:spPr>
        <p:txBody>
          <a:bodyPr wrap="none" rtlCol="0">
            <a:spAutoFit/>
          </a:bodyPr>
          <a:lstStyle/>
          <a:p>
            <a:r>
              <a:rPr lang="de-DE" sz="1400" dirty="0"/>
              <a:t>11</a:t>
            </a:r>
          </a:p>
        </p:txBody>
      </p:sp>
      <p:sp>
        <p:nvSpPr>
          <p:cNvPr id="3" name="Ellipse 2">
            <a:extLst>
              <a:ext uri="{FF2B5EF4-FFF2-40B4-BE49-F238E27FC236}">
                <a16:creationId xmlns:a16="http://schemas.microsoft.com/office/drawing/2014/main" id="{3B919244-ED99-B12D-10C0-D528C5EF69D5}"/>
              </a:ext>
            </a:extLst>
          </p:cNvPr>
          <p:cNvSpPr/>
          <p:nvPr/>
        </p:nvSpPr>
        <p:spPr>
          <a:xfrm>
            <a:off x="9319676" y="3819953"/>
            <a:ext cx="2780588" cy="7625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871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1DBC2A5-5964-7DD6-C427-050322B007ED}"/>
              </a:ext>
            </a:extLst>
          </p:cNvPr>
          <p:cNvSpPr>
            <a:spLocks noGrp="1"/>
          </p:cNvSpPr>
          <p:nvPr>
            <p:ph type="title"/>
          </p:nvPr>
        </p:nvSpPr>
        <p:spPr>
          <a:xfrm>
            <a:off x="838200" y="365125"/>
            <a:ext cx="10515600" cy="1325563"/>
          </a:xfrm>
        </p:spPr>
        <p:txBody>
          <a:bodyPr/>
          <a:lstStyle/>
          <a:p>
            <a:r>
              <a:rPr lang="de-DE" b="1" dirty="0"/>
              <a:t>Ergebnisse Influenza B RPA</a:t>
            </a:r>
            <a:br>
              <a:rPr lang="de-DE" b="1" dirty="0"/>
            </a:br>
            <a:r>
              <a:rPr lang="de-DE" sz="3600" dirty="0"/>
              <a:t>Optimierung und Vergleich des Mischschrittes</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77D9228-1457-4BC3-558F-3F462B8E1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EBCB4053-F771-C502-4F41-EBBC3BD80C8E}"/>
              </a:ext>
            </a:extLst>
          </p:cNvPr>
          <p:cNvSpPr txBox="1"/>
          <p:nvPr/>
        </p:nvSpPr>
        <p:spPr>
          <a:xfrm>
            <a:off x="3417768" y="1582748"/>
            <a:ext cx="1453661" cy="369332"/>
          </a:xfrm>
          <a:prstGeom prst="rect">
            <a:avLst/>
          </a:prstGeom>
          <a:noFill/>
        </p:spPr>
        <p:txBody>
          <a:bodyPr wrap="square" rtlCol="0">
            <a:spAutoFit/>
          </a:bodyPr>
          <a:lstStyle/>
          <a:p>
            <a:r>
              <a:rPr lang="de-DE" b="1" dirty="0"/>
              <a:t>6,5 µl Ansatz</a:t>
            </a:r>
          </a:p>
        </p:txBody>
      </p:sp>
      <p:sp>
        <p:nvSpPr>
          <p:cNvPr id="17" name="Textfeld 16">
            <a:extLst>
              <a:ext uri="{FF2B5EF4-FFF2-40B4-BE49-F238E27FC236}">
                <a16:creationId xmlns:a16="http://schemas.microsoft.com/office/drawing/2014/main" id="{76B71BE1-44D0-45EC-0FE0-BB7BB8A4E4A2}"/>
              </a:ext>
            </a:extLst>
          </p:cNvPr>
          <p:cNvSpPr txBox="1"/>
          <p:nvPr/>
        </p:nvSpPr>
        <p:spPr>
          <a:xfrm>
            <a:off x="7256081" y="1582748"/>
            <a:ext cx="1453661" cy="369332"/>
          </a:xfrm>
          <a:prstGeom prst="rect">
            <a:avLst/>
          </a:prstGeom>
          <a:noFill/>
        </p:spPr>
        <p:txBody>
          <a:bodyPr wrap="square" rtlCol="0">
            <a:spAutoFit/>
          </a:bodyPr>
          <a:lstStyle/>
          <a:p>
            <a:r>
              <a:rPr lang="de-DE" b="1" dirty="0"/>
              <a:t>50 µl Ansatz</a:t>
            </a:r>
          </a:p>
        </p:txBody>
      </p:sp>
      <p:sp>
        <p:nvSpPr>
          <p:cNvPr id="18" name="Textfeld 17">
            <a:extLst>
              <a:ext uri="{FF2B5EF4-FFF2-40B4-BE49-F238E27FC236}">
                <a16:creationId xmlns:a16="http://schemas.microsoft.com/office/drawing/2014/main" id="{12EB8048-09D8-439F-39D9-88EF57329D23}"/>
              </a:ext>
            </a:extLst>
          </p:cNvPr>
          <p:cNvSpPr txBox="1"/>
          <p:nvPr/>
        </p:nvSpPr>
        <p:spPr>
          <a:xfrm>
            <a:off x="155420" y="2052433"/>
            <a:ext cx="1969770" cy="646331"/>
          </a:xfrm>
          <a:prstGeom prst="rect">
            <a:avLst/>
          </a:prstGeom>
          <a:noFill/>
        </p:spPr>
        <p:txBody>
          <a:bodyPr wrap="square" rtlCol="0">
            <a:spAutoFit/>
          </a:bodyPr>
          <a:lstStyle/>
          <a:p>
            <a:r>
              <a:rPr lang="de-DE" dirty="0"/>
              <a:t>Mischen 5 min nach Messbeginn</a:t>
            </a:r>
          </a:p>
        </p:txBody>
      </p:sp>
      <p:sp>
        <p:nvSpPr>
          <p:cNvPr id="19" name="Textfeld 18">
            <a:extLst>
              <a:ext uri="{FF2B5EF4-FFF2-40B4-BE49-F238E27FC236}">
                <a16:creationId xmlns:a16="http://schemas.microsoft.com/office/drawing/2014/main" id="{B7E83460-D992-DDDE-35A3-BC21C896DB8C}"/>
              </a:ext>
            </a:extLst>
          </p:cNvPr>
          <p:cNvSpPr txBox="1"/>
          <p:nvPr/>
        </p:nvSpPr>
        <p:spPr>
          <a:xfrm>
            <a:off x="155420" y="2630862"/>
            <a:ext cx="1969770" cy="646331"/>
          </a:xfrm>
          <a:prstGeom prst="rect">
            <a:avLst/>
          </a:prstGeom>
          <a:noFill/>
        </p:spPr>
        <p:txBody>
          <a:bodyPr wrap="square" rtlCol="0">
            <a:spAutoFit/>
          </a:bodyPr>
          <a:lstStyle/>
          <a:p>
            <a:r>
              <a:rPr lang="de-DE" dirty="0">
                <a:solidFill>
                  <a:schemeClr val="bg1">
                    <a:lumMod val="65000"/>
                  </a:schemeClr>
                </a:solidFill>
              </a:rPr>
              <a:t>Referenz ohne Mischen</a:t>
            </a:r>
          </a:p>
        </p:txBody>
      </p:sp>
      <p:sp>
        <p:nvSpPr>
          <p:cNvPr id="2" name="Textfeld 1">
            <a:extLst>
              <a:ext uri="{FF2B5EF4-FFF2-40B4-BE49-F238E27FC236}">
                <a16:creationId xmlns:a16="http://schemas.microsoft.com/office/drawing/2014/main" id="{A578F108-E686-92FB-68D4-6226BB1669AC}"/>
              </a:ext>
            </a:extLst>
          </p:cNvPr>
          <p:cNvSpPr txBox="1"/>
          <p:nvPr/>
        </p:nvSpPr>
        <p:spPr>
          <a:xfrm>
            <a:off x="426644" y="6525869"/>
            <a:ext cx="367408" cy="307777"/>
          </a:xfrm>
          <a:prstGeom prst="rect">
            <a:avLst/>
          </a:prstGeom>
          <a:noFill/>
        </p:spPr>
        <p:txBody>
          <a:bodyPr wrap="none" rtlCol="0">
            <a:spAutoFit/>
          </a:bodyPr>
          <a:lstStyle/>
          <a:p>
            <a:r>
              <a:rPr lang="de-DE" sz="1400" dirty="0"/>
              <a:t>14</a:t>
            </a:r>
          </a:p>
        </p:txBody>
      </p:sp>
      <p:pic>
        <p:nvPicPr>
          <p:cNvPr id="6" name="Grafik 5">
            <a:extLst>
              <a:ext uri="{FF2B5EF4-FFF2-40B4-BE49-F238E27FC236}">
                <a16:creationId xmlns:a16="http://schemas.microsoft.com/office/drawing/2014/main" id="{06D0FEAA-E7E7-4C87-D0F1-FA342DF733AA}"/>
              </a:ext>
            </a:extLst>
          </p:cNvPr>
          <p:cNvPicPr>
            <a:picLocks noChangeAspect="1"/>
          </p:cNvPicPr>
          <p:nvPr/>
        </p:nvPicPr>
        <p:blipFill>
          <a:blip r:embed="rId3"/>
          <a:stretch>
            <a:fillRect/>
          </a:stretch>
        </p:blipFill>
        <p:spPr>
          <a:xfrm>
            <a:off x="2322338" y="1940773"/>
            <a:ext cx="3384815" cy="2340000"/>
          </a:xfrm>
          <a:prstGeom prst="rect">
            <a:avLst/>
          </a:prstGeom>
        </p:spPr>
      </p:pic>
      <p:pic>
        <p:nvPicPr>
          <p:cNvPr id="10" name="Grafik 9">
            <a:extLst>
              <a:ext uri="{FF2B5EF4-FFF2-40B4-BE49-F238E27FC236}">
                <a16:creationId xmlns:a16="http://schemas.microsoft.com/office/drawing/2014/main" id="{C188BC03-8547-E687-BEFF-B9BF8579F7C6}"/>
              </a:ext>
            </a:extLst>
          </p:cNvPr>
          <p:cNvPicPr>
            <a:picLocks noChangeAspect="1"/>
          </p:cNvPicPr>
          <p:nvPr/>
        </p:nvPicPr>
        <p:blipFill>
          <a:blip r:embed="rId4"/>
          <a:stretch>
            <a:fillRect/>
          </a:stretch>
        </p:blipFill>
        <p:spPr>
          <a:xfrm>
            <a:off x="2411720" y="4353172"/>
            <a:ext cx="3465756" cy="2340000"/>
          </a:xfrm>
          <a:prstGeom prst="rect">
            <a:avLst/>
          </a:prstGeom>
        </p:spPr>
      </p:pic>
      <p:pic>
        <p:nvPicPr>
          <p:cNvPr id="13" name="Grafik 12">
            <a:extLst>
              <a:ext uri="{FF2B5EF4-FFF2-40B4-BE49-F238E27FC236}">
                <a16:creationId xmlns:a16="http://schemas.microsoft.com/office/drawing/2014/main" id="{29FF2B95-B378-4F4F-DAEC-19E64D30D443}"/>
              </a:ext>
            </a:extLst>
          </p:cNvPr>
          <p:cNvPicPr>
            <a:picLocks noChangeAspect="1"/>
          </p:cNvPicPr>
          <p:nvPr/>
        </p:nvPicPr>
        <p:blipFill>
          <a:blip r:embed="rId5"/>
          <a:stretch>
            <a:fillRect/>
          </a:stretch>
        </p:blipFill>
        <p:spPr>
          <a:xfrm>
            <a:off x="6096000" y="4342448"/>
            <a:ext cx="3465756" cy="2361447"/>
          </a:xfrm>
          <a:prstGeom prst="rect">
            <a:avLst/>
          </a:prstGeom>
        </p:spPr>
      </p:pic>
      <p:pic>
        <p:nvPicPr>
          <p:cNvPr id="20" name="Grafik 19">
            <a:extLst>
              <a:ext uri="{FF2B5EF4-FFF2-40B4-BE49-F238E27FC236}">
                <a16:creationId xmlns:a16="http://schemas.microsoft.com/office/drawing/2014/main" id="{19F7E888-1086-3957-D3EC-6DC021BD3DE0}"/>
              </a:ext>
            </a:extLst>
          </p:cNvPr>
          <p:cNvPicPr>
            <a:picLocks noChangeAspect="1"/>
          </p:cNvPicPr>
          <p:nvPr/>
        </p:nvPicPr>
        <p:blipFill>
          <a:blip r:embed="rId6"/>
          <a:stretch>
            <a:fillRect/>
          </a:stretch>
        </p:blipFill>
        <p:spPr>
          <a:xfrm>
            <a:off x="6096000" y="1929265"/>
            <a:ext cx="3465756" cy="2363015"/>
          </a:xfrm>
          <a:prstGeom prst="rect">
            <a:avLst/>
          </a:prstGeom>
        </p:spPr>
      </p:pic>
    </p:spTree>
    <p:extLst>
      <p:ext uri="{BB962C8B-B14F-4D97-AF65-F5344CB8AC3E}">
        <p14:creationId xmlns:p14="http://schemas.microsoft.com/office/powerpoint/2010/main" val="11706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Reaktionspuffer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35410"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solidFill>
                  <a:srgbClr val="00B050"/>
                </a:solidFill>
              </a:rPr>
              <a:t>     </a:t>
            </a:r>
            <a:r>
              <a:rPr lang="de-DE" dirty="0"/>
              <a:t>(Lillis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Textfeld 1">
            <a:extLst>
              <a:ext uri="{FF2B5EF4-FFF2-40B4-BE49-F238E27FC236}">
                <a16:creationId xmlns:a16="http://schemas.microsoft.com/office/drawing/2014/main" id="{464560F0-9315-1421-CC5F-74259B91CDD4}"/>
              </a:ext>
            </a:extLst>
          </p:cNvPr>
          <p:cNvSpPr txBox="1"/>
          <p:nvPr/>
        </p:nvSpPr>
        <p:spPr>
          <a:xfrm>
            <a:off x="426644" y="6525869"/>
            <a:ext cx="367408" cy="307777"/>
          </a:xfrm>
          <a:prstGeom prst="rect">
            <a:avLst/>
          </a:prstGeom>
          <a:noFill/>
        </p:spPr>
        <p:txBody>
          <a:bodyPr wrap="none" rtlCol="0">
            <a:spAutoFit/>
          </a:bodyPr>
          <a:lstStyle/>
          <a:p>
            <a:r>
              <a:rPr lang="de-DE" sz="1400" dirty="0"/>
              <a:t>11</a:t>
            </a:r>
          </a:p>
        </p:txBody>
      </p:sp>
      <p:sp>
        <p:nvSpPr>
          <p:cNvPr id="3" name="Ellipse 2">
            <a:extLst>
              <a:ext uri="{FF2B5EF4-FFF2-40B4-BE49-F238E27FC236}">
                <a16:creationId xmlns:a16="http://schemas.microsoft.com/office/drawing/2014/main" id="{D185EDCE-86FE-5CEF-C69F-9F139723FFD8}"/>
              </a:ext>
            </a:extLst>
          </p:cNvPr>
          <p:cNvSpPr/>
          <p:nvPr/>
        </p:nvSpPr>
        <p:spPr>
          <a:xfrm>
            <a:off x="9263060" y="3429000"/>
            <a:ext cx="2477155" cy="5585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284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05DCD67-0EC5-F339-6430-403EE1510836}"/>
              </a:ext>
            </a:extLst>
          </p:cNvPr>
          <p:cNvSpPr>
            <a:spLocks noGrp="1"/>
          </p:cNvSpPr>
          <p:nvPr>
            <p:ph type="title"/>
          </p:nvPr>
        </p:nvSpPr>
        <p:spPr>
          <a:xfrm>
            <a:off x="838200" y="365125"/>
            <a:ext cx="10515600" cy="1325563"/>
          </a:xfrm>
        </p:spPr>
        <p:txBody>
          <a:bodyPr/>
          <a:lstStyle/>
          <a:p>
            <a:r>
              <a:rPr lang="de-DE" b="1" dirty="0" err="1"/>
              <a:t>Ergbnisse</a:t>
            </a:r>
            <a:r>
              <a:rPr lang="de-DE" b="1" dirty="0"/>
              <a:t> Influenza B RPA</a:t>
            </a:r>
            <a:br>
              <a:rPr lang="de-DE" b="1" dirty="0"/>
            </a:br>
            <a:r>
              <a:rPr lang="de-DE" sz="3600" dirty="0"/>
              <a:t>Vergleich der Sensitivitäten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05B1EE85-F215-B548-4887-601DEF204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2BC377C5-D253-2080-0AE4-7A6F053354B9}"/>
              </a:ext>
            </a:extLst>
          </p:cNvPr>
          <p:cNvPicPr>
            <a:picLocks noChangeAspect="1"/>
          </p:cNvPicPr>
          <p:nvPr/>
        </p:nvPicPr>
        <p:blipFill>
          <a:blip r:embed="rId3"/>
          <a:stretch>
            <a:fillRect/>
          </a:stretch>
        </p:blipFill>
        <p:spPr>
          <a:xfrm>
            <a:off x="396753" y="2117970"/>
            <a:ext cx="4953876" cy="3372338"/>
          </a:xfrm>
          <a:prstGeom prst="rect">
            <a:avLst/>
          </a:prstGeom>
        </p:spPr>
      </p:pic>
      <p:pic>
        <p:nvPicPr>
          <p:cNvPr id="8" name="Grafik 7">
            <a:extLst>
              <a:ext uri="{FF2B5EF4-FFF2-40B4-BE49-F238E27FC236}">
                <a16:creationId xmlns:a16="http://schemas.microsoft.com/office/drawing/2014/main" id="{B70B8E8A-A810-9235-D79A-C09879087033}"/>
              </a:ext>
            </a:extLst>
          </p:cNvPr>
          <p:cNvPicPr>
            <a:picLocks noChangeAspect="1"/>
          </p:cNvPicPr>
          <p:nvPr/>
        </p:nvPicPr>
        <p:blipFill>
          <a:blip r:embed="rId4"/>
          <a:stretch>
            <a:fillRect/>
          </a:stretch>
        </p:blipFill>
        <p:spPr>
          <a:xfrm>
            <a:off x="6837588" y="2117970"/>
            <a:ext cx="4957659" cy="3372338"/>
          </a:xfrm>
          <a:prstGeom prst="rect">
            <a:avLst/>
          </a:prstGeom>
        </p:spPr>
      </p:pic>
      <p:sp>
        <p:nvSpPr>
          <p:cNvPr id="9" name="Textfeld 8">
            <a:extLst>
              <a:ext uri="{FF2B5EF4-FFF2-40B4-BE49-F238E27FC236}">
                <a16:creationId xmlns:a16="http://schemas.microsoft.com/office/drawing/2014/main" id="{ADE02BF1-7A72-5D69-B174-FDBA54839062}"/>
              </a:ext>
            </a:extLst>
          </p:cNvPr>
          <p:cNvSpPr txBox="1"/>
          <p:nvPr/>
        </p:nvSpPr>
        <p:spPr>
          <a:xfrm>
            <a:off x="2199724" y="1811161"/>
            <a:ext cx="1347933" cy="369332"/>
          </a:xfrm>
          <a:prstGeom prst="rect">
            <a:avLst/>
          </a:prstGeom>
          <a:noFill/>
        </p:spPr>
        <p:txBody>
          <a:bodyPr wrap="none" rtlCol="0">
            <a:spAutoFit/>
          </a:bodyPr>
          <a:lstStyle/>
          <a:p>
            <a:r>
              <a:rPr lang="de-DE" b="1" dirty="0"/>
              <a:t>50 µl Ansatz</a:t>
            </a:r>
          </a:p>
        </p:txBody>
      </p:sp>
      <p:sp>
        <p:nvSpPr>
          <p:cNvPr id="10" name="Textfeld 9">
            <a:extLst>
              <a:ext uri="{FF2B5EF4-FFF2-40B4-BE49-F238E27FC236}">
                <a16:creationId xmlns:a16="http://schemas.microsoft.com/office/drawing/2014/main" id="{769D6908-9739-A819-59C6-08F2D1B21FC5}"/>
              </a:ext>
            </a:extLst>
          </p:cNvPr>
          <p:cNvSpPr txBox="1"/>
          <p:nvPr/>
        </p:nvSpPr>
        <p:spPr>
          <a:xfrm>
            <a:off x="8644345" y="1816968"/>
            <a:ext cx="1460143" cy="369332"/>
          </a:xfrm>
          <a:prstGeom prst="rect">
            <a:avLst/>
          </a:prstGeom>
          <a:noFill/>
        </p:spPr>
        <p:txBody>
          <a:bodyPr wrap="none" rtlCol="0">
            <a:spAutoFit/>
          </a:bodyPr>
          <a:lstStyle/>
          <a:p>
            <a:r>
              <a:rPr lang="de-DE" b="1" dirty="0"/>
              <a:t>6,5 µl Ansatz</a:t>
            </a:r>
          </a:p>
        </p:txBody>
      </p:sp>
      <p:pic>
        <p:nvPicPr>
          <p:cNvPr id="12" name="Grafik 11">
            <a:extLst>
              <a:ext uri="{FF2B5EF4-FFF2-40B4-BE49-F238E27FC236}">
                <a16:creationId xmlns:a16="http://schemas.microsoft.com/office/drawing/2014/main" id="{70587B9D-1C9A-40B5-9A22-A3ADA8F9BF74}"/>
              </a:ext>
            </a:extLst>
          </p:cNvPr>
          <p:cNvPicPr>
            <a:picLocks noChangeAspect="1"/>
          </p:cNvPicPr>
          <p:nvPr/>
        </p:nvPicPr>
        <p:blipFill>
          <a:blip r:embed="rId5"/>
          <a:stretch>
            <a:fillRect/>
          </a:stretch>
        </p:blipFill>
        <p:spPr>
          <a:xfrm>
            <a:off x="5752698" y="2117970"/>
            <a:ext cx="815691" cy="3065872"/>
          </a:xfrm>
          <a:prstGeom prst="rect">
            <a:avLst/>
          </a:prstGeom>
        </p:spPr>
      </p:pic>
      <p:sp>
        <p:nvSpPr>
          <p:cNvPr id="13" name="Textfeld 12">
            <a:extLst>
              <a:ext uri="{FF2B5EF4-FFF2-40B4-BE49-F238E27FC236}">
                <a16:creationId xmlns:a16="http://schemas.microsoft.com/office/drawing/2014/main" id="{148441AF-BECC-A56E-200C-81439BF64744}"/>
              </a:ext>
            </a:extLst>
          </p:cNvPr>
          <p:cNvSpPr txBox="1"/>
          <p:nvPr/>
        </p:nvSpPr>
        <p:spPr>
          <a:xfrm>
            <a:off x="1044471" y="5490308"/>
            <a:ext cx="3658437" cy="1200329"/>
          </a:xfrm>
          <a:prstGeom prst="rect">
            <a:avLst/>
          </a:prstGeom>
          <a:noFill/>
        </p:spPr>
        <p:txBody>
          <a:bodyPr wrap="none" rtlCol="0">
            <a:spAutoFit/>
          </a:bodyPr>
          <a:lstStyle/>
          <a:p>
            <a:pPr algn="ctr"/>
            <a:r>
              <a:rPr lang="de-DE" dirty="0"/>
              <a:t>Analytische Sensitivität:</a:t>
            </a:r>
            <a:br>
              <a:rPr lang="de-DE" dirty="0"/>
            </a:br>
            <a:br>
              <a:rPr lang="de-DE" dirty="0"/>
            </a:br>
            <a:r>
              <a:rPr lang="de-DE" dirty="0"/>
              <a:t>Detektionslimit von </a:t>
            </a:r>
            <a:r>
              <a:rPr lang="de-DE" b="1" dirty="0"/>
              <a:t>31,6</a:t>
            </a:r>
            <a:r>
              <a:rPr lang="de-DE" dirty="0"/>
              <a:t> RNA-Kopien</a:t>
            </a:r>
          </a:p>
          <a:p>
            <a:endParaRPr lang="de-DE" dirty="0"/>
          </a:p>
        </p:txBody>
      </p:sp>
      <p:sp>
        <p:nvSpPr>
          <p:cNvPr id="14" name="Textfeld 13">
            <a:extLst>
              <a:ext uri="{FF2B5EF4-FFF2-40B4-BE49-F238E27FC236}">
                <a16:creationId xmlns:a16="http://schemas.microsoft.com/office/drawing/2014/main" id="{DB6ACFC5-8F3F-E141-7D19-C04145392C5C}"/>
              </a:ext>
            </a:extLst>
          </p:cNvPr>
          <p:cNvSpPr txBox="1"/>
          <p:nvPr/>
        </p:nvSpPr>
        <p:spPr>
          <a:xfrm>
            <a:off x="7651184" y="5490308"/>
            <a:ext cx="3658437" cy="1200329"/>
          </a:xfrm>
          <a:prstGeom prst="rect">
            <a:avLst/>
          </a:prstGeom>
          <a:noFill/>
        </p:spPr>
        <p:txBody>
          <a:bodyPr wrap="none" rtlCol="0">
            <a:spAutoFit/>
          </a:bodyPr>
          <a:lstStyle/>
          <a:p>
            <a:pPr algn="ctr"/>
            <a:r>
              <a:rPr lang="de-DE" dirty="0"/>
              <a:t>Analytische Sensitivität:</a:t>
            </a:r>
            <a:br>
              <a:rPr lang="de-DE" dirty="0"/>
            </a:br>
            <a:br>
              <a:rPr lang="de-DE" dirty="0"/>
            </a:br>
            <a:r>
              <a:rPr lang="de-DE" dirty="0"/>
              <a:t>Detektionslimit von </a:t>
            </a:r>
            <a:r>
              <a:rPr lang="de-DE" b="1" dirty="0"/>
              <a:t>14,6</a:t>
            </a:r>
            <a:r>
              <a:rPr lang="de-DE" dirty="0"/>
              <a:t> RNA-Kopien</a:t>
            </a:r>
          </a:p>
          <a:p>
            <a:endParaRPr lang="de-DE" dirty="0"/>
          </a:p>
        </p:txBody>
      </p:sp>
      <p:sp>
        <p:nvSpPr>
          <p:cNvPr id="15" name="Textfeld 14">
            <a:extLst>
              <a:ext uri="{FF2B5EF4-FFF2-40B4-BE49-F238E27FC236}">
                <a16:creationId xmlns:a16="http://schemas.microsoft.com/office/drawing/2014/main" id="{11B73499-1D05-A1B5-3150-8EE9E9ACE89E}"/>
              </a:ext>
            </a:extLst>
          </p:cNvPr>
          <p:cNvSpPr txBox="1"/>
          <p:nvPr/>
        </p:nvSpPr>
        <p:spPr>
          <a:xfrm>
            <a:off x="4952768" y="5962773"/>
            <a:ext cx="2448555" cy="369332"/>
          </a:xfrm>
          <a:prstGeom prst="rect">
            <a:avLst/>
          </a:prstGeom>
          <a:noFill/>
        </p:spPr>
        <p:txBody>
          <a:bodyPr wrap="none" rtlCol="0">
            <a:spAutoFit/>
          </a:bodyPr>
          <a:lstStyle/>
          <a:p>
            <a:r>
              <a:rPr lang="de-DE" b="1" dirty="0">
                <a:solidFill>
                  <a:srgbClr val="00B050"/>
                </a:solidFill>
              </a:rPr>
              <a:t>Verbesserung von 54 % </a:t>
            </a:r>
          </a:p>
        </p:txBody>
      </p:sp>
      <p:sp>
        <p:nvSpPr>
          <p:cNvPr id="2" name="Textfeld 1">
            <a:extLst>
              <a:ext uri="{FF2B5EF4-FFF2-40B4-BE49-F238E27FC236}">
                <a16:creationId xmlns:a16="http://schemas.microsoft.com/office/drawing/2014/main" id="{5CDC2CA2-1306-367F-2063-FFE90AE5776D}"/>
              </a:ext>
            </a:extLst>
          </p:cNvPr>
          <p:cNvSpPr txBox="1"/>
          <p:nvPr/>
        </p:nvSpPr>
        <p:spPr>
          <a:xfrm>
            <a:off x="426644" y="6525869"/>
            <a:ext cx="367408" cy="307777"/>
          </a:xfrm>
          <a:prstGeom prst="rect">
            <a:avLst/>
          </a:prstGeom>
          <a:noFill/>
        </p:spPr>
        <p:txBody>
          <a:bodyPr wrap="none" rtlCol="0">
            <a:spAutoFit/>
          </a:bodyPr>
          <a:lstStyle/>
          <a:p>
            <a:r>
              <a:rPr lang="de-DE" sz="1400" dirty="0"/>
              <a:t>16</a:t>
            </a:r>
          </a:p>
        </p:txBody>
      </p:sp>
    </p:spTree>
    <p:extLst>
      <p:ext uri="{BB962C8B-B14F-4D97-AF65-F5344CB8AC3E}">
        <p14:creationId xmlns:p14="http://schemas.microsoft.com/office/powerpoint/2010/main" val="17398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55A4E2-B92F-2295-B9E3-DFD8B9810A9D}"/>
              </a:ext>
            </a:extLst>
          </p:cNvPr>
          <p:cNvSpPr>
            <a:spLocks noGrp="1"/>
          </p:cNvSpPr>
          <p:nvPr>
            <p:ph type="title"/>
          </p:nvPr>
        </p:nvSpPr>
        <p:spPr>
          <a:xfrm>
            <a:off x="838200" y="365125"/>
            <a:ext cx="10515600" cy="1325563"/>
          </a:xfrm>
        </p:spPr>
        <p:txBody>
          <a:bodyPr/>
          <a:lstStyle/>
          <a:p>
            <a:r>
              <a:rPr lang="de-DE" b="1" dirty="0"/>
              <a:t>Zusammenfassung</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69ADB2CE-D0AC-F1C0-4FDC-0BA2E9934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abgerundete Ecken 5">
            <a:extLst>
              <a:ext uri="{FF2B5EF4-FFF2-40B4-BE49-F238E27FC236}">
                <a16:creationId xmlns:a16="http://schemas.microsoft.com/office/drawing/2014/main" id="{DC4F751E-C657-9FBD-EFDE-A1C99C2E701E}"/>
              </a:ext>
            </a:extLst>
          </p:cNvPr>
          <p:cNvSpPr/>
          <p:nvPr/>
        </p:nvSpPr>
        <p:spPr>
          <a:xfrm>
            <a:off x="1130121" y="2312124"/>
            <a:ext cx="4089949" cy="33967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Primer Asymmetrie</a:t>
            </a:r>
          </a:p>
          <a:p>
            <a:pPr algn="ctr"/>
            <a:endParaRPr lang="de-DE" b="1" dirty="0">
              <a:solidFill>
                <a:sysClr val="windowText" lastClr="000000"/>
              </a:solidFill>
            </a:endParaRPr>
          </a:p>
          <a:p>
            <a:pPr marL="285750" indent="-285750">
              <a:buFont typeface="Arial" panose="020B0604020202020204" pitchFamily="34" charset="0"/>
              <a:buChar char="•"/>
            </a:pPr>
            <a:r>
              <a:rPr lang="de-DE" dirty="0">
                <a:solidFill>
                  <a:sysClr val="windowText" lastClr="000000"/>
                </a:solidFill>
              </a:rPr>
              <a:t>Führt zu einer Erhöhung der Fluoreszenz</a:t>
            </a:r>
          </a:p>
          <a:p>
            <a:pPr marL="285750" indent="-285750">
              <a:buFont typeface="Arial" panose="020B0604020202020204" pitchFamily="34" charset="0"/>
              <a:buChar char="•"/>
            </a:pPr>
            <a:r>
              <a:rPr lang="de-DE" dirty="0">
                <a:solidFill>
                  <a:sysClr val="windowText" lastClr="000000"/>
                </a:solidFill>
              </a:rPr>
              <a:t>Hängt von der Sonden-Orientierung ab</a:t>
            </a:r>
          </a:p>
          <a:p>
            <a:pPr marL="285750" indent="-285750">
              <a:buFont typeface="Arial" panose="020B0604020202020204" pitchFamily="34" charset="0"/>
              <a:buChar char="•"/>
            </a:pPr>
            <a:r>
              <a:rPr lang="de-DE" dirty="0">
                <a:solidFill>
                  <a:sysClr val="windowText" lastClr="000000"/>
                </a:solidFill>
              </a:rPr>
              <a:t>Konnte auf beide RPA-Systeme angewendet werden</a:t>
            </a:r>
          </a:p>
        </p:txBody>
      </p:sp>
      <p:sp>
        <p:nvSpPr>
          <p:cNvPr id="8" name="Rechteck: abgerundete Ecken 7">
            <a:extLst>
              <a:ext uri="{FF2B5EF4-FFF2-40B4-BE49-F238E27FC236}">
                <a16:creationId xmlns:a16="http://schemas.microsoft.com/office/drawing/2014/main" id="{6DE26215-94F6-F30E-500E-B21BCDC8F896}"/>
              </a:ext>
            </a:extLst>
          </p:cNvPr>
          <p:cNvSpPr/>
          <p:nvPr/>
        </p:nvSpPr>
        <p:spPr>
          <a:xfrm>
            <a:off x="6746252" y="2312124"/>
            <a:ext cx="4089949" cy="33967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Niedrig-volumen Ansatz</a:t>
            </a:r>
          </a:p>
          <a:p>
            <a:pPr algn="ctr"/>
            <a:endParaRPr lang="de-DE" b="1" dirty="0">
              <a:solidFill>
                <a:sysClr val="windowText" lastClr="000000"/>
              </a:solidFill>
            </a:endParaRPr>
          </a:p>
          <a:p>
            <a:pPr marL="285750" indent="-285750">
              <a:buFont typeface="Arial" panose="020B0604020202020204" pitchFamily="34" charset="0"/>
              <a:buChar char="•"/>
            </a:pPr>
            <a:r>
              <a:rPr lang="de-DE" dirty="0">
                <a:solidFill>
                  <a:sysClr val="windowText" lastClr="000000"/>
                </a:solidFill>
              </a:rPr>
              <a:t>Optimal für die POCT</a:t>
            </a:r>
          </a:p>
          <a:p>
            <a:pPr marL="285750" indent="-285750">
              <a:buFont typeface="Arial" panose="020B0604020202020204" pitchFamily="34" charset="0"/>
              <a:buChar char="•"/>
            </a:pPr>
            <a:r>
              <a:rPr lang="de-DE" dirty="0">
                <a:solidFill>
                  <a:sysClr val="windowText" lastClr="000000"/>
                </a:solidFill>
              </a:rPr>
              <a:t>Geringere Abhängigkeit vom Mischen</a:t>
            </a:r>
          </a:p>
          <a:p>
            <a:pPr marL="285750" indent="-285750">
              <a:buFont typeface="Arial" panose="020B0604020202020204" pitchFamily="34" charset="0"/>
              <a:buChar char="•"/>
            </a:pPr>
            <a:r>
              <a:rPr lang="de-DE" dirty="0">
                <a:solidFill>
                  <a:sysClr val="windowText" lastClr="000000"/>
                </a:solidFill>
              </a:rPr>
              <a:t>Führt zu einer Erhöhung der analytischen Sensitivität</a:t>
            </a:r>
          </a:p>
          <a:p>
            <a:pPr marL="285750" indent="-285750">
              <a:buFont typeface="Arial" panose="020B0604020202020204" pitchFamily="34" charset="0"/>
              <a:buChar char="•"/>
            </a:pPr>
            <a:r>
              <a:rPr lang="de-DE" dirty="0">
                <a:solidFill>
                  <a:sysClr val="windowText" lastClr="000000"/>
                </a:solidFill>
              </a:rPr>
              <a:t>Nicht für beide RPA-Systeme anwendbar </a:t>
            </a:r>
            <a:r>
              <a:rPr lang="de-DE" dirty="0">
                <a:solidFill>
                  <a:sysClr val="windowText" lastClr="000000"/>
                </a:solidFill>
                <a:sym typeface="Wingdings" panose="05000000000000000000" pitchFamily="2" charset="2"/>
              </a:rPr>
              <a:t> weitere Optimierung notwendig</a:t>
            </a:r>
            <a:endParaRPr lang="de-DE" dirty="0">
              <a:solidFill>
                <a:sysClr val="windowText" lastClr="000000"/>
              </a:solidFill>
            </a:endParaRPr>
          </a:p>
        </p:txBody>
      </p:sp>
      <p:sp>
        <p:nvSpPr>
          <p:cNvPr id="2" name="Textfeld 1">
            <a:extLst>
              <a:ext uri="{FF2B5EF4-FFF2-40B4-BE49-F238E27FC236}">
                <a16:creationId xmlns:a16="http://schemas.microsoft.com/office/drawing/2014/main" id="{BF1FAC26-831A-C54D-D91C-02451A40453C}"/>
              </a:ext>
            </a:extLst>
          </p:cNvPr>
          <p:cNvSpPr txBox="1"/>
          <p:nvPr/>
        </p:nvSpPr>
        <p:spPr>
          <a:xfrm>
            <a:off x="426644" y="6525869"/>
            <a:ext cx="367408" cy="307777"/>
          </a:xfrm>
          <a:prstGeom prst="rect">
            <a:avLst/>
          </a:prstGeom>
          <a:noFill/>
        </p:spPr>
        <p:txBody>
          <a:bodyPr wrap="none" rtlCol="0">
            <a:spAutoFit/>
          </a:bodyPr>
          <a:lstStyle/>
          <a:p>
            <a:r>
              <a:rPr lang="de-DE" sz="1400" dirty="0"/>
              <a:t>17</a:t>
            </a:r>
          </a:p>
        </p:txBody>
      </p:sp>
    </p:spTree>
    <p:extLst>
      <p:ext uri="{BB962C8B-B14F-4D97-AF65-F5344CB8AC3E}">
        <p14:creationId xmlns:p14="http://schemas.microsoft.com/office/powerpoint/2010/main" val="216476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55A4E2-B92F-2295-B9E3-DFD8B9810A9D}"/>
              </a:ext>
            </a:extLst>
          </p:cNvPr>
          <p:cNvSpPr>
            <a:spLocks noGrp="1"/>
          </p:cNvSpPr>
          <p:nvPr>
            <p:ph type="title"/>
          </p:nvPr>
        </p:nvSpPr>
        <p:spPr>
          <a:xfrm>
            <a:off x="838200" y="365125"/>
            <a:ext cx="10515600" cy="1325563"/>
          </a:xfrm>
        </p:spPr>
        <p:txBody>
          <a:bodyPr/>
          <a:lstStyle/>
          <a:p>
            <a:r>
              <a:rPr lang="de-DE" b="1" dirty="0"/>
              <a:t>Danksagung</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69ADB2CE-D0AC-F1C0-4FDC-0BA2E9934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5">
            <a:extLst>
              <a:ext uri="{FF2B5EF4-FFF2-40B4-BE49-F238E27FC236}">
                <a16:creationId xmlns:a16="http://schemas.microsoft.com/office/drawing/2014/main" id="{1E7079DE-80F7-B783-FFBA-8A8C33BEA8BB}"/>
              </a:ext>
            </a:extLst>
          </p:cNvPr>
          <p:cNvSpPr>
            <a:spLocks noGrp="1"/>
          </p:cNvSpPr>
          <p:nvPr>
            <p:ph idx="1"/>
          </p:nvPr>
        </p:nvSpPr>
        <p:spPr>
          <a:xfrm>
            <a:off x="575733" y="2348725"/>
            <a:ext cx="11040000" cy="3960000"/>
          </a:xfrm>
        </p:spPr>
        <p:txBody>
          <a:bodyPr anchor="ctr"/>
          <a:lstStyle/>
          <a:p>
            <a:pPr marL="0" indent="0" algn="ctr">
              <a:buNone/>
            </a:pPr>
            <a:r>
              <a:rPr lang="de-DE" dirty="0"/>
              <a:t>Institut für Mikrobiologie und Virologie der MHB</a:t>
            </a:r>
          </a:p>
          <a:p>
            <a:pPr marL="0" indent="0" algn="ctr">
              <a:buNone/>
            </a:pPr>
            <a:r>
              <a:rPr lang="de-DE" dirty="0"/>
              <a:t>Dr. rer. nat. Gregory Dame</a:t>
            </a:r>
          </a:p>
          <a:p>
            <a:pPr marL="0" indent="0" algn="ctr">
              <a:buNone/>
            </a:pPr>
            <a:r>
              <a:rPr lang="de-DE" dirty="0"/>
              <a:t>Prof. Dr. </a:t>
            </a:r>
            <a:r>
              <a:rPr lang="de-DE" dirty="0" err="1"/>
              <a:t>med</a:t>
            </a:r>
            <a:r>
              <a:rPr lang="de-DE" dirty="0"/>
              <a:t> Frank T. Hufert</a:t>
            </a:r>
          </a:p>
          <a:p>
            <a:pPr marL="0" indent="0" algn="ctr">
              <a:buNone/>
            </a:pPr>
            <a:r>
              <a:rPr lang="de-DE" dirty="0"/>
              <a:t>M. Sc. Iris Bachmann</a:t>
            </a:r>
          </a:p>
          <a:p>
            <a:pPr marL="0" indent="0" algn="ctr">
              <a:buNone/>
            </a:pPr>
            <a:r>
              <a:rPr lang="de-DE" dirty="0"/>
              <a:t>M. Eng. Christian Neubert</a:t>
            </a:r>
          </a:p>
        </p:txBody>
      </p:sp>
      <p:pic>
        <p:nvPicPr>
          <p:cNvPr id="3" name="Picture 2" descr="Antrag auf Beratung durch das KKS-BB">
            <a:extLst>
              <a:ext uri="{FF2B5EF4-FFF2-40B4-BE49-F238E27FC236}">
                <a16:creationId xmlns:a16="http://schemas.microsoft.com/office/drawing/2014/main" id="{CB3DCC76-A52E-F3B9-6726-8024EC051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843" y="184127"/>
            <a:ext cx="2711597" cy="66836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E598D6F-6DAD-D613-612A-0EEC2258C4A6}"/>
              </a:ext>
            </a:extLst>
          </p:cNvPr>
          <p:cNvSpPr txBox="1"/>
          <p:nvPr/>
        </p:nvSpPr>
        <p:spPr>
          <a:xfrm>
            <a:off x="426644" y="6525869"/>
            <a:ext cx="367408" cy="307777"/>
          </a:xfrm>
          <a:prstGeom prst="rect">
            <a:avLst/>
          </a:prstGeom>
          <a:noFill/>
        </p:spPr>
        <p:txBody>
          <a:bodyPr wrap="none" rtlCol="0">
            <a:spAutoFit/>
          </a:bodyPr>
          <a:lstStyle/>
          <a:p>
            <a:r>
              <a:rPr lang="de-DE" sz="1400" dirty="0"/>
              <a:t>18</a:t>
            </a:r>
          </a:p>
        </p:txBody>
      </p:sp>
    </p:spTree>
    <p:extLst>
      <p:ext uri="{BB962C8B-B14F-4D97-AF65-F5344CB8AC3E}">
        <p14:creationId xmlns:p14="http://schemas.microsoft.com/office/powerpoint/2010/main" val="327877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F2F2ADC-5385-5488-48E1-290DEF7A2A2A}"/>
              </a:ext>
            </a:extLst>
          </p:cNvPr>
          <p:cNvSpPr>
            <a:spLocks noGrp="1"/>
          </p:cNvSpPr>
          <p:nvPr>
            <p:ph idx="1"/>
          </p:nvPr>
        </p:nvSpPr>
        <p:spPr/>
        <p:txBody>
          <a:bodyPr>
            <a:normAutofit lnSpcReduction="10000"/>
          </a:bodyPr>
          <a:lstStyle/>
          <a:p>
            <a:pPr marL="0" indent="0">
              <a:buNone/>
            </a:pPr>
            <a:r>
              <a:rPr lang="de-DE" sz="1600" dirty="0"/>
              <a:t>Behrmann, Ole, Iris Bachmann, Frank Hufert, and Gregory Dame. 2020. “Schnellnachweis von SARS-CoV-2 Mit </a:t>
            </a:r>
            <a:r>
              <a:rPr lang="de-DE" sz="1600" dirty="0" err="1"/>
              <a:t>Recombinase</a:t>
            </a:r>
            <a:r>
              <a:rPr lang="de-DE" sz="1600" dirty="0"/>
              <a:t> Polymerase </a:t>
            </a:r>
            <a:r>
              <a:rPr lang="de-DE" sz="1600" dirty="0" err="1"/>
              <a:t>Amplification</a:t>
            </a:r>
            <a:r>
              <a:rPr lang="de-DE" sz="1600" dirty="0"/>
              <a:t>.” </a:t>
            </a:r>
            <a:r>
              <a:rPr lang="de-DE" sz="1600" dirty="0" err="1"/>
              <a:t>BIOspektrum</a:t>
            </a:r>
            <a:r>
              <a:rPr lang="de-DE" sz="1600" dirty="0"/>
              <a:t> 26 (6): 624–27. https://doi.org/10.1007/s122 68-020-1458-3. </a:t>
            </a:r>
          </a:p>
          <a:p>
            <a:pPr marL="0" indent="0">
              <a:buNone/>
            </a:pPr>
            <a:r>
              <a:rPr lang="de-DE" sz="1600" dirty="0"/>
              <a:t>Behrmann, Ole, Iris Bachmann, Martin Spiegel, Marina Schramm, Ahmed Abd El Wahed, Gerhard Dobler, Gregory Dame, and Frank T. Hufert. 2020. “Rapid </a:t>
            </a:r>
            <a:r>
              <a:rPr lang="de-DE" sz="1600" dirty="0" err="1"/>
              <a:t>Detection</a:t>
            </a:r>
            <a:r>
              <a:rPr lang="de-DE" sz="1600" dirty="0"/>
              <a:t> </a:t>
            </a:r>
            <a:r>
              <a:rPr lang="de-DE" sz="1600" dirty="0" err="1"/>
              <a:t>of</a:t>
            </a:r>
            <a:r>
              <a:rPr lang="de-DE" sz="1600" dirty="0"/>
              <a:t> SARS-CoV-2 </a:t>
            </a:r>
            <a:r>
              <a:rPr lang="de-DE" sz="1600" dirty="0" err="1"/>
              <a:t>by</a:t>
            </a:r>
            <a:r>
              <a:rPr lang="de-DE" sz="1600" dirty="0"/>
              <a:t> Low Volume Real-Time Single Tube Reverse </a:t>
            </a:r>
            <a:r>
              <a:rPr lang="de-DE" sz="1600" dirty="0" err="1"/>
              <a:t>Transcription</a:t>
            </a:r>
            <a:r>
              <a:rPr lang="de-DE" sz="1600" dirty="0"/>
              <a:t> </a:t>
            </a:r>
            <a:r>
              <a:rPr lang="de-DE" sz="1600" dirty="0" err="1"/>
              <a:t>Recombinase</a:t>
            </a:r>
            <a:r>
              <a:rPr lang="de-DE" sz="1600" dirty="0"/>
              <a:t> Polymerase </a:t>
            </a:r>
            <a:r>
              <a:rPr lang="de-DE" sz="1600" dirty="0" err="1"/>
              <a:t>Amplification</a:t>
            </a:r>
            <a:r>
              <a:rPr lang="de-DE" sz="1600" dirty="0"/>
              <a:t> </a:t>
            </a:r>
            <a:r>
              <a:rPr lang="de-DE" sz="1600" dirty="0" err="1"/>
              <a:t>Using</a:t>
            </a:r>
            <a:r>
              <a:rPr lang="de-DE" sz="1600" dirty="0"/>
              <a:t> an </a:t>
            </a:r>
            <a:r>
              <a:rPr lang="de-DE" sz="1600" dirty="0" err="1"/>
              <a:t>Exo</a:t>
            </a:r>
            <a:r>
              <a:rPr lang="de-DE" sz="1600" dirty="0"/>
              <a:t> Probe </a:t>
            </a:r>
            <a:r>
              <a:rPr lang="de-DE" sz="1600" dirty="0" err="1"/>
              <a:t>with</a:t>
            </a:r>
            <a:r>
              <a:rPr lang="de-DE" sz="1600" dirty="0"/>
              <a:t> an </a:t>
            </a:r>
            <a:r>
              <a:rPr lang="de-DE" sz="1600" dirty="0" err="1"/>
              <a:t>Internally</a:t>
            </a:r>
            <a:r>
              <a:rPr lang="de-DE" sz="1600" dirty="0"/>
              <a:t> </a:t>
            </a:r>
            <a:r>
              <a:rPr lang="de-DE" sz="1600" dirty="0" err="1"/>
              <a:t>Linked</a:t>
            </a:r>
            <a:r>
              <a:rPr lang="de-DE" sz="1600" dirty="0"/>
              <a:t> </a:t>
            </a:r>
            <a:r>
              <a:rPr lang="de-DE" sz="1600" dirty="0" err="1"/>
              <a:t>Quencher</a:t>
            </a:r>
            <a:r>
              <a:rPr lang="de-DE" sz="1600" dirty="0"/>
              <a:t> (</a:t>
            </a:r>
            <a:r>
              <a:rPr lang="de-DE" sz="1600" dirty="0" err="1"/>
              <a:t>Exo</a:t>
            </a:r>
            <a:r>
              <a:rPr lang="de-DE" sz="1600" dirty="0"/>
              <a:t>-IQ).” </a:t>
            </a:r>
            <a:r>
              <a:rPr lang="de-DE" sz="1600" dirty="0" err="1"/>
              <a:t>Clin</a:t>
            </a:r>
            <a:r>
              <a:rPr lang="de-DE" sz="1600" dirty="0"/>
              <a:t>. Chem. 66 (8): 1047–54. https://doi.org/10.1093/clinchem /hvaa116.</a:t>
            </a:r>
          </a:p>
          <a:p>
            <a:pPr marL="0" indent="0">
              <a:buNone/>
            </a:pPr>
            <a:r>
              <a:rPr lang="de-DE" sz="1600" dirty="0" err="1"/>
              <a:t>Bustin</a:t>
            </a:r>
            <a:r>
              <a:rPr lang="de-DE" sz="1600" dirty="0"/>
              <a:t>, Stephen A, Vladimir </a:t>
            </a:r>
            <a:r>
              <a:rPr lang="de-DE" sz="1600" dirty="0" err="1"/>
              <a:t>Benes</a:t>
            </a:r>
            <a:r>
              <a:rPr lang="de-DE" sz="1600" dirty="0"/>
              <a:t>, Jeremy A Garson, Jan Hellemans, Jim </a:t>
            </a:r>
            <a:r>
              <a:rPr lang="de-DE" sz="1600" dirty="0" err="1"/>
              <a:t>Huggett</a:t>
            </a:r>
            <a:r>
              <a:rPr lang="de-DE" sz="1600" dirty="0"/>
              <a:t>, Mikael Kubista, Reinhold Mueller, et al. 2009. “The MIQE Guidelines: Minimum Information </a:t>
            </a:r>
            <a:r>
              <a:rPr lang="de-DE" sz="1600" dirty="0" err="1"/>
              <a:t>for</a:t>
            </a:r>
            <a:r>
              <a:rPr lang="de-DE" sz="1600" dirty="0"/>
              <a:t> </a:t>
            </a:r>
            <a:r>
              <a:rPr lang="de-DE" sz="1600" dirty="0" err="1"/>
              <a:t>Publication</a:t>
            </a:r>
            <a:r>
              <a:rPr lang="de-DE" sz="1600" dirty="0"/>
              <a:t> </a:t>
            </a:r>
            <a:r>
              <a:rPr lang="de-DE" sz="1600" dirty="0" err="1"/>
              <a:t>of</a:t>
            </a:r>
            <a:r>
              <a:rPr lang="de-DE" sz="1600" dirty="0"/>
              <a:t> Quantitative Real-Time PCR Experiments.” Clinical Chemistry 55 (4): 611–22. https://doi.org/10.1373/clinchem.200 8.112797.</a:t>
            </a:r>
          </a:p>
          <a:p>
            <a:pPr marL="0" indent="0">
              <a:buNone/>
            </a:pPr>
            <a:r>
              <a:rPr lang="de-DE" sz="1600" dirty="0"/>
              <a:t>https://www.biorender.com</a:t>
            </a:r>
          </a:p>
          <a:p>
            <a:pPr marL="0" indent="0">
              <a:buNone/>
            </a:pPr>
            <a:r>
              <a:rPr lang="de-DE" sz="1600" dirty="0"/>
              <a:t>Kim, Dae-</a:t>
            </a:r>
            <a:r>
              <a:rPr lang="de-DE" sz="1600" dirty="0" err="1"/>
              <a:t>Ki</a:t>
            </a:r>
            <a:r>
              <a:rPr lang="de-DE" sz="1600" dirty="0"/>
              <a:t>, and </a:t>
            </a:r>
            <a:r>
              <a:rPr lang="de-DE" sz="1600" dirty="0" err="1"/>
              <a:t>Barun</a:t>
            </a:r>
            <a:r>
              <a:rPr lang="de-DE" sz="1600" dirty="0"/>
              <a:t> </a:t>
            </a:r>
            <a:r>
              <a:rPr lang="de-DE" sz="1600" dirty="0" err="1"/>
              <a:t>Poudel</a:t>
            </a:r>
            <a:r>
              <a:rPr lang="de-DE" sz="1600" dirty="0"/>
              <a:t>. 2013. “Tools </a:t>
            </a:r>
            <a:r>
              <a:rPr lang="de-DE" sz="1600" dirty="0" err="1"/>
              <a:t>to</a:t>
            </a:r>
            <a:r>
              <a:rPr lang="de-DE" sz="1600" dirty="0"/>
              <a:t> </a:t>
            </a:r>
            <a:r>
              <a:rPr lang="de-DE" sz="1600" dirty="0" err="1"/>
              <a:t>Detect</a:t>
            </a:r>
            <a:r>
              <a:rPr lang="de-DE" sz="1600" dirty="0"/>
              <a:t> Influenza Virus.” </a:t>
            </a:r>
            <a:r>
              <a:rPr lang="de-DE" sz="1600" dirty="0" err="1"/>
              <a:t>Yonsei</a:t>
            </a:r>
            <a:r>
              <a:rPr lang="de-DE" sz="1600" dirty="0"/>
              <a:t> Medical Journal 54 (3): 560. https://doi.org/10.3349/ymj.2013.54.3.560.</a:t>
            </a:r>
          </a:p>
          <a:p>
            <a:pPr marL="0" indent="0">
              <a:buNone/>
            </a:pPr>
            <a:r>
              <a:rPr lang="de-DE" sz="1600" dirty="0"/>
              <a:t>Lillis, Lorraine, Joshua </a:t>
            </a:r>
            <a:r>
              <a:rPr lang="de-DE" sz="1600" dirty="0" err="1"/>
              <a:t>Siverson</a:t>
            </a:r>
            <a:r>
              <a:rPr lang="de-DE" sz="1600" dirty="0"/>
              <a:t>, Arthur Lee, Jason </a:t>
            </a:r>
            <a:r>
              <a:rPr lang="de-DE" sz="1600" dirty="0" err="1"/>
              <a:t>Cantera</a:t>
            </a:r>
            <a:r>
              <a:rPr lang="de-DE" sz="1600" dirty="0"/>
              <a:t>, Mathew Parker, Olaf Piepenburg, Dara A. </a:t>
            </a:r>
            <a:r>
              <a:rPr lang="en-US" sz="1600" dirty="0"/>
              <a:t>Lehman, and David S. Boyle. 2016. “Factors Influencing Recombinase Polymerase Amplification (RPA) Assay Outcomes at Point of Care.” Molecular and Cellular Probes 30 (2): 74–78. https://doi.org/10.101 6/j.mcp.2016.01.009. </a:t>
            </a:r>
            <a:endParaRPr lang="de-DE" sz="1600" dirty="0"/>
          </a:p>
          <a:p>
            <a:pPr marL="0" indent="0">
              <a:buNone/>
            </a:pPr>
            <a:r>
              <a:rPr lang="de-DE" sz="1600" dirty="0"/>
              <a:t>Lobato, Ivan </a:t>
            </a:r>
            <a:r>
              <a:rPr lang="de-DE" sz="1600" dirty="0" err="1"/>
              <a:t>Magriñá</a:t>
            </a:r>
            <a:r>
              <a:rPr lang="de-DE" sz="1600" dirty="0"/>
              <a:t>, and Ciara K. </a:t>
            </a:r>
            <a:r>
              <a:rPr lang="de-DE" sz="1600" dirty="0" err="1"/>
              <a:t>OSullivan</a:t>
            </a:r>
            <a:r>
              <a:rPr lang="de-DE" sz="1600" dirty="0"/>
              <a:t>. 2018. “</a:t>
            </a:r>
            <a:r>
              <a:rPr lang="de-DE" sz="1600" dirty="0" err="1"/>
              <a:t>Recombinase</a:t>
            </a:r>
            <a:r>
              <a:rPr lang="de-DE" sz="1600" dirty="0"/>
              <a:t> Polymerase </a:t>
            </a:r>
            <a:r>
              <a:rPr lang="de-DE" sz="1600" dirty="0" err="1"/>
              <a:t>Amplification</a:t>
            </a:r>
            <a:r>
              <a:rPr lang="de-DE" sz="1600" dirty="0"/>
              <a:t>: Basics, </a:t>
            </a:r>
            <a:r>
              <a:rPr lang="de-DE" sz="1600" dirty="0" err="1"/>
              <a:t>Applications</a:t>
            </a:r>
            <a:r>
              <a:rPr lang="de-DE" sz="1600" dirty="0"/>
              <a:t> and </a:t>
            </a:r>
            <a:r>
              <a:rPr lang="de-DE" sz="1600" dirty="0" err="1"/>
              <a:t>Recent</a:t>
            </a:r>
            <a:r>
              <a:rPr lang="de-DE" sz="1600" dirty="0"/>
              <a:t> </a:t>
            </a:r>
            <a:r>
              <a:rPr lang="de-DE" sz="1600" dirty="0" err="1"/>
              <a:t>Advances</a:t>
            </a:r>
            <a:r>
              <a:rPr lang="de-DE" sz="1600" dirty="0"/>
              <a:t>.” </a:t>
            </a:r>
            <a:r>
              <a:rPr lang="de-DE" sz="1600" dirty="0" err="1"/>
              <a:t>TrAC</a:t>
            </a:r>
            <a:r>
              <a:rPr lang="de-DE" sz="1600" dirty="0"/>
              <a:t> Trends in Analytical Chemistry 98 (</a:t>
            </a:r>
            <a:r>
              <a:rPr lang="de-DE" sz="1600" dirty="0" err="1"/>
              <a:t>January</a:t>
            </a:r>
            <a:r>
              <a:rPr lang="de-DE" sz="1600" dirty="0"/>
              <a:t>): 19–35. https: //doi.org/10.1016/j.trac.2017.10.015.</a:t>
            </a:r>
          </a:p>
          <a:p>
            <a:pPr marL="0" indent="0">
              <a:buNone/>
            </a:pPr>
            <a:endParaRPr lang="de-DE" sz="1400" dirty="0"/>
          </a:p>
        </p:txBody>
      </p:sp>
      <p:sp>
        <p:nvSpPr>
          <p:cNvPr id="4" name="Titel 1">
            <a:extLst>
              <a:ext uri="{FF2B5EF4-FFF2-40B4-BE49-F238E27FC236}">
                <a16:creationId xmlns:a16="http://schemas.microsoft.com/office/drawing/2014/main" id="{806FA109-5D51-0EA3-CF9B-E7A6C83BA3BA}"/>
              </a:ext>
            </a:extLst>
          </p:cNvPr>
          <p:cNvSpPr>
            <a:spLocks noGrp="1"/>
          </p:cNvSpPr>
          <p:nvPr>
            <p:ph type="title"/>
          </p:nvPr>
        </p:nvSpPr>
        <p:spPr>
          <a:xfrm>
            <a:off x="838200" y="365125"/>
            <a:ext cx="10515600" cy="1325563"/>
          </a:xfrm>
        </p:spPr>
        <p:txBody>
          <a:bodyPr/>
          <a:lstStyle/>
          <a:p>
            <a:r>
              <a:rPr lang="de-DE" b="1" dirty="0"/>
              <a:t>Quellen</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B6833C52-AA47-9621-F091-D241087EF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804C554-22E3-CE4E-2A00-ADEEB556EA4F}"/>
              </a:ext>
            </a:extLst>
          </p:cNvPr>
          <p:cNvSpPr txBox="1"/>
          <p:nvPr/>
        </p:nvSpPr>
        <p:spPr>
          <a:xfrm>
            <a:off x="426644" y="6525869"/>
            <a:ext cx="367408" cy="307777"/>
          </a:xfrm>
          <a:prstGeom prst="rect">
            <a:avLst/>
          </a:prstGeom>
          <a:noFill/>
        </p:spPr>
        <p:txBody>
          <a:bodyPr wrap="none" rtlCol="0">
            <a:spAutoFit/>
          </a:bodyPr>
          <a:lstStyle/>
          <a:p>
            <a:r>
              <a:rPr lang="de-DE" sz="1400" dirty="0"/>
              <a:t>19</a:t>
            </a:r>
          </a:p>
        </p:txBody>
      </p:sp>
    </p:spTree>
    <p:extLst>
      <p:ext uri="{BB962C8B-B14F-4D97-AF65-F5344CB8AC3E}">
        <p14:creationId xmlns:p14="http://schemas.microsoft.com/office/powerpoint/2010/main" val="57536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8894B-D56F-6928-7215-E3D49BA71E25}"/>
              </a:ext>
            </a:extLst>
          </p:cNvPr>
          <p:cNvSpPr>
            <a:spLocks noGrp="1"/>
          </p:cNvSpPr>
          <p:nvPr>
            <p:ph type="title"/>
          </p:nvPr>
        </p:nvSpPr>
        <p:spPr/>
        <p:txBody>
          <a:bodyPr/>
          <a:lstStyle/>
          <a:p>
            <a:r>
              <a:rPr lang="de-DE" b="1" dirty="0"/>
              <a:t>Das Influenza Virus</a:t>
            </a:r>
            <a:br>
              <a:rPr lang="de-DE" b="1" dirty="0"/>
            </a:br>
            <a:r>
              <a:rPr lang="de-DE" sz="3600" dirty="0"/>
              <a:t>Übersicht</a:t>
            </a:r>
            <a:endParaRPr lang="de-DE" b="1" dirty="0"/>
          </a:p>
        </p:txBody>
      </p:sp>
      <p:pic>
        <p:nvPicPr>
          <p:cNvPr id="1026" name="Picture 2" descr="Internationale Partnerschulen / BIDS • Europa-Universität Viadrina / EUV">
            <a:extLst>
              <a:ext uri="{FF2B5EF4-FFF2-40B4-BE49-F238E27FC236}">
                <a16:creationId xmlns:a16="http://schemas.microsoft.com/office/drawing/2014/main" id="{2841E12D-D117-F8AC-8A8A-375D369BE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727041AD-F573-3506-4B2B-D1251B635B45}"/>
              </a:ext>
            </a:extLst>
          </p:cNvPr>
          <p:cNvSpPr txBox="1"/>
          <p:nvPr/>
        </p:nvSpPr>
        <p:spPr>
          <a:xfrm>
            <a:off x="6096000" y="6525869"/>
            <a:ext cx="4267515" cy="307777"/>
          </a:xfrm>
          <a:prstGeom prst="rect">
            <a:avLst/>
          </a:prstGeom>
          <a:noFill/>
        </p:spPr>
        <p:txBody>
          <a:bodyPr wrap="none" rtlCol="0">
            <a:spAutoFit/>
          </a:bodyPr>
          <a:lstStyle/>
          <a:p>
            <a:r>
              <a:rPr lang="de-DE" sz="1400" dirty="0"/>
              <a:t>Bildquelle: https://ourworldindata.org/influenza-deaths</a:t>
            </a:r>
          </a:p>
        </p:txBody>
      </p:sp>
      <p:pic>
        <p:nvPicPr>
          <p:cNvPr id="12" name="Grafik 11">
            <a:extLst>
              <a:ext uri="{FF2B5EF4-FFF2-40B4-BE49-F238E27FC236}">
                <a16:creationId xmlns:a16="http://schemas.microsoft.com/office/drawing/2014/main" id="{035EEE1D-446D-D7EA-B8EE-10A605703A26}"/>
              </a:ext>
            </a:extLst>
          </p:cNvPr>
          <p:cNvPicPr>
            <a:picLocks noChangeAspect="1"/>
          </p:cNvPicPr>
          <p:nvPr/>
        </p:nvPicPr>
        <p:blipFill>
          <a:blip r:embed="rId4"/>
          <a:stretch>
            <a:fillRect/>
          </a:stretch>
        </p:blipFill>
        <p:spPr>
          <a:xfrm>
            <a:off x="6096000" y="1690688"/>
            <a:ext cx="5801216" cy="4402974"/>
          </a:xfrm>
          <a:prstGeom prst="rect">
            <a:avLst/>
          </a:prstGeom>
        </p:spPr>
      </p:pic>
      <p:sp>
        <p:nvSpPr>
          <p:cNvPr id="13" name="Textfeld 12">
            <a:extLst>
              <a:ext uri="{FF2B5EF4-FFF2-40B4-BE49-F238E27FC236}">
                <a16:creationId xmlns:a16="http://schemas.microsoft.com/office/drawing/2014/main" id="{63F0A982-DF24-894B-76E1-AAAC1C0D2707}"/>
              </a:ext>
            </a:extLst>
          </p:cNvPr>
          <p:cNvSpPr txBox="1"/>
          <p:nvPr/>
        </p:nvSpPr>
        <p:spPr>
          <a:xfrm>
            <a:off x="7720979" y="5202826"/>
            <a:ext cx="3518848" cy="369332"/>
          </a:xfrm>
          <a:prstGeom prst="rect">
            <a:avLst/>
          </a:prstGeom>
          <a:noFill/>
        </p:spPr>
        <p:txBody>
          <a:bodyPr wrap="none" rtlCol="0">
            <a:spAutoFit/>
          </a:bodyPr>
          <a:lstStyle/>
          <a:p>
            <a:r>
              <a:rPr lang="de-DE" dirty="0"/>
              <a:t>Mortalität in % bei über 65 jährigen</a:t>
            </a:r>
          </a:p>
        </p:txBody>
      </p:sp>
      <p:sp>
        <p:nvSpPr>
          <p:cNvPr id="15" name="Textfeld 14">
            <a:extLst>
              <a:ext uri="{FF2B5EF4-FFF2-40B4-BE49-F238E27FC236}">
                <a16:creationId xmlns:a16="http://schemas.microsoft.com/office/drawing/2014/main" id="{5E94BCB9-CEFB-4C1F-F7FD-C79E93FEEA96}"/>
              </a:ext>
            </a:extLst>
          </p:cNvPr>
          <p:cNvSpPr txBox="1"/>
          <p:nvPr/>
        </p:nvSpPr>
        <p:spPr>
          <a:xfrm>
            <a:off x="426644" y="2598003"/>
            <a:ext cx="5304465" cy="830997"/>
          </a:xfrm>
          <a:prstGeom prst="rect">
            <a:avLst/>
          </a:prstGeom>
          <a:noFill/>
        </p:spPr>
        <p:txBody>
          <a:bodyPr wrap="none" rtlCol="0">
            <a:spAutoFit/>
          </a:bodyPr>
          <a:lstStyle/>
          <a:p>
            <a:pPr algn="ctr"/>
            <a:r>
              <a:rPr lang="de-DE" sz="2400" b="1" dirty="0"/>
              <a:t>Geschätzte jährliche Hospitalisierungen:</a:t>
            </a:r>
          </a:p>
          <a:p>
            <a:pPr algn="ctr"/>
            <a:r>
              <a:rPr lang="de-DE" sz="2400" b="1" dirty="0"/>
              <a:t>3 - 5 Millionen</a:t>
            </a:r>
          </a:p>
        </p:txBody>
      </p:sp>
      <p:sp>
        <p:nvSpPr>
          <p:cNvPr id="16" name="Textfeld 15">
            <a:extLst>
              <a:ext uri="{FF2B5EF4-FFF2-40B4-BE49-F238E27FC236}">
                <a16:creationId xmlns:a16="http://schemas.microsoft.com/office/drawing/2014/main" id="{786AE0B9-A9A3-F772-1C5A-DF5EA5CDEAED}"/>
              </a:ext>
            </a:extLst>
          </p:cNvPr>
          <p:cNvSpPr txBox="1"/>
          <p:nvPr/>
        </p:nvSpPr>
        <p:spPr>
          <a:xfrm>
            <a:off x="838200" y="4307531"/>
            <a:ext cx="4481356" cy="830997"/>
          </a:xfrm>
          <a:prstGeom prst="rect">
            <a:avLst/>
          </a:prstGeom>
          <a:noFill/>
        </p:spPr>
        <p:txBody>
          <a:bodyPr wrap="none" rtlCol="0">
            <a:spAutoFit/>
          </a:bodyPr>
          <a:lstStyle/>
          <a:p>
            <a:pPr algn="ctr"/>
            <a:r>
              <a:rPr lang="de-DE" sz="2400" b="1" dirty="0"/>
              <a:t>Geschätzte jährliche Todeszahlen:</a:t>
            </a:r>
          </a:p>
          <a:p>
            <a:pPr algn="ctr"/>
            <a:r>
              <a:rPr lang="de-DE" sz="2400" b="1" dirty="0"/>
              <a:t>250.000 – 650.000</a:t>
            </a:r>
          </a:p>
        </p:txBody>
      </p:sp>
      <p:sp>
        <p:nvSpPr>
          <p:cNvPr id="3" name="Textfeld 2">
            <a:extLst>
              <a:ext uri="{FF2B5EF4-FFF2-40B4-BE49-F238E27FC236}">
                <a16:creationId xmlns:a16="http://schemas.microsoft.com/office/drawing/2014/main" id="{699D02BA-157F-8FE5-7953-84AB2407DEC0}"/>
              </a:ext>
            </a:extLst>
          </p:cNvPr>
          <p:cNvSpPr txBox="1"/>
          <p:nvPr/>
        </p:nvSpPr>
        <p:spPr>
          <a:xfrm>
            <a:off x="426644" y="6525869"/>
            <a:ext cx="276038" cy="307777"/>
          </a:xfrm>
          <a:prstGeom prst="rect">
            <a:avLst/>
          </a:prstGeom>
          <a:noFill/>
        </p:spPr>
        <p:txBody>
          <a:bodyPr wrap="none" rtlCol="0">
            <a:spAutoFit/>
          </a:bodyPr>
          <a:lstStyle/>
          <a:p>
            <a:r>
              <a:rPr lang="de-DE" sz="1400" dirty="0"/>
              <a:t>2</a:t>
            </a:r>
          </a:p>
        </p:txBody>
      </p:sp>
    </p:spTree>
    <p:extLst>
      <p:ext uri="{BB962C8B-B14F-4D97-AF65-F5344CB8AC3E}">
        <p14:creationId xmlns:p14="http://schemas.microsoft.com/office/powerpoint/2010/main" val="314094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F2F2ADC-5385-5488-48E1-290DEF7A2A2A}"/>
              </a:ext>
            </a:extLst>
          </p:cNvPr>
          <p:cNvSpPr>
            <a:spLocks noGrp="1"/>
          </p:cNvSpPr>
          <p:nvPr>
            <p:ph idx="1"/>
          </p:nvPr>
        </p:nvSpPr>
        <p:spPr/>
        <p:txBody>
          <a:bodyPr>
            <a:normAutofit/>
          </a:bodyPr>
          <a:lstStyle/>
          <a:p>
            <a:pPr marL="0" indent="0">
              <a:buNone/>
            </a:pPr>
            <a:r>
              <a:rPr lang="de-DE" sz="1600" dirty="0"/>
              <a:t>Paget, John, Peter </a:t>
            </a:r>
            <a:r>
              <a:rPr lang="de-DE" sz="1600" dirty="0" err="1"/>
              <a:t>Spreeuwenberg</a:t>
            </a:r>
            <a:r>
              <a:rPr lang="de-DE" sz="1600" dirty="0"/>
              <a:t>, </a:t>
            </a:r>
            <a:r>
              <a:rPr lang="de-DE" sz="1600" dirty="0" err="1"/>
              <a:t>Vivek</a:t>
            </a:r>
            <a:r>
              <a:rPr lang="de-DE" sz="1600" dirty="0"/>
              <a:t> </a:t>
            </a:r>
            <a:r>
              <a:rPr lang="de-DE" sz="1600" dirty="0" err="1"/>
              <a:t>Charu</a:t>
            </a:r>
            <a:r>
              <a:rPr lang="de-DE" sz="1600" dirty="0"/>
              <a:t>, Robert J Taylor, A Danielle </a:t>
            </a:r>
            <a:r>
              <a:rPr lang="de-DE" sz="1600" dirty="0" err="1"/>
              <a:t>Iuliano</a:t>
            </a:r>
            <a:r>
              <a:rPr lang="de-DE" sz="1600" dirty="0"/>
              <a:t>, Joseph </a:t>
            </a:r>
            <a:r>
              <a:rPr lang="de-DE" sz="1600" dirty="0" err="1"/>
              <a:t>Bresee</a:t>
            </a:r>
            <a:r>
              <a:rPr lang="de-DE" sz="1600" dirty="0"/>
              <a:t>, Lone Simonsen, and Cecile </a:t>
            </a:r>
            <a:r>
              <a:rPr lang="de-DE" sz="1600" dirty="0" err="1"/>
              <a:t>Viboud</a:t>
            </a:r>
            <a:r>
              <a:rPr lang="de-DE" sz="1600" dirty="0"/>
              <a:t>. 2019. “Global </a:t>
            </a:r>
            <a:r>
              <a:rPr lang="de-DE" sz="1600" dirty="0" err="1"/>
              <a:t>Mortality</a:t>
            </a:r>
            <a:r>
              <a:rPr lang="de-DE" sz="1600" dirty="0"/>
              <a:t> Associated </a:t>
            </a:r>
            <a:r>
              <a:rPr lang="de-DE" sz="1600" dirty="0" err="1"/>
              <a:t>with</a:t>
            </a:r>
            <a:r>
              <a:rPr lang="de-DE" sz="1600" dirty="0"/>
              <a:t> </a:t>
            </a:r>
            <a:r>
              <a:rPr lang="de-DE" sz="1600" dirty="0" err="1"/>
              <a:t>Seasonal</a:t>
            </a:r>
            <a:r>
              <a:rPr lang="de-DE" sz="1600" dirty="0"/>
              <a:t> Influenza </a:t>
            </a:r>
            <a:r>
              <a:rPr lang="de-DE" sz="1600" dirty="0" err="1"/>
              <a:t>Epidemics</a:t>
            </a:r>
            <a:r>
              <a:rPr lang="de-DE" sz="1600" dirty="0"/>
              <a:t>: New </a:t>
            </a:r>
            <a:r>
              <a:rPr lang="de-DE" sz="1600" dirty="0" err="1"/>
              <a:t>Burden</a:t>
            </a:r>
            <a:r>
              <a:rPr lang="de-DE" sz="1600" dirty="0"/>
              <a:t> </a:t>
            </a:r>
            <a:r>
              <a:rPr lang="de-DE" sz="1600" dirty="0" err="1"/>
              <a:t>Estimates</a:t>
            </a:r>
            <a:r>
              <a:rPr lang="de-DE" sz="1600" dirty="0"/>
              <a:t> and </a:t>
            </a:r>
            <a:r>
              <a:rPr lang="de-DE" sz="1600" dirty="0" err="1"/>
              <a:t>Predictors</a:t>
            </a:r>
            <a:r>
              <a:rPr lang="de-DE" sz="1600" dirty="0"/>
              <a:t> </a:t>
            </a:r>
            <a:r>
              <a:rPr lang="de-DE" sz="1600" dirty="0" err="1"/>
              <a:t>from</a:t>
            </a:r>
            <a:r>
              <a:rPr lang="de-DE" sz="1600" dirty="0"/>
              <a:t> </a:t>
            </a:r>
            <a:r>
              <a:rPr lang="de-DE" sz="1600" dirty="0" err="1"/>
              <a:t>the</a:t>
            </a:r>
            <a:r>
              <a:rPr lang="de-DE" sz="1600" dirty="0"/>
              <a:t> </a:t>
            </a:r>
            <a:r>
              <a:rPr lang="de-DE" sz="1600" dirty="0" err="1"/>
              <a:t>GLaMOR</a:t>
            </a:r>
            <a:r>
              <a:rPr lang="de-DE" sz="1600" dirty="0"/>
              <a:t> Project.” Journal </a:t>
            </a:r>
            <a:r>
              <a:rPr lang="de-DE" sz="1600" dirty="0" err="1"/>
              <a:t>of</a:t>
            </a:r>
            <a:r>
              <a:rPr lang="de-DE" sz="1600" dirty="0"/>
              <a:t> Global Health 9 (2). https://doi.org/10.7189/jogh.09.020421. </a:t>
            </a:r>
          </a:p>
          <a:p>
            <a:pPr marL="0" indent="0">
              <a:buNone/>
            </a:pPr>
            <a:r>
              <a:rPr lang="de-DE" sz="1600" dirty="0"/>
              <a:t>WHO. 2023. “World Health </a:t>
            </a:r>
            <a:r>
              <a:rPr lang="de-DE" sz="1600" dirty="0" err="1"/>
              <a:t>Organisaton</a:t>
            </a:r>
            <a:r>
              <a:rPr lang="de-DE" sz="1600" dirty="0"/>
              <a:t>-Influenza (</a:t>
            </a:r>
            <a:r>
              <a:rPr lang="de-DE" sz="1600" dirty="0" err="1"/>
              <a:t>Seasonal</a:t>
            </a:r>
            <a:r>
              <a:rPr lang="de-DE" sz="1600" dirty="0"/>
              <a:t>).” Online Verfügbar unter: Https://Www.who.int/NewsRoom/Fact-Sheets/Detail/Influenza-(Seasonal).</a:t>
            </a:r>
          </a:p>
          <a:p>
            <a:pPr marL="0" indent="0">
              <a:buNone/>
            </a:pPr>
            <a:r>
              <a:rPr lang="de-DE" sz="1600" dirty="0" err="1"/>
              <a:t>Woźniak-Kosek</a:t>
            </a:r>
            <a:r>
              <a:rPr lang="de-DE" sz="1600" dirty="0"/>
              <a:t> A, Hoser G., </a:t>
            </a:r>
            <a:r>
              <a:rPr lang="de-DE" sz="1600" dirty="0" err="1"/>
              <a:t>Kempińska-Mirosławska</a:t>
            </a:r>
            <a:r>
              <a:rPr lang="de-DE" sz="1600" dirty="0"/>
              <a:t> B. 2014. “</a:t>
            </a:r>
            <a:r>
              <a:rPr lang="de-DE" sz="1600" dirty="0" err="1"/>
              <a:t>Detection</a:t>
            </a:r>
            <a:r>
              <a:rPr lang="de-DE" sz="1600" dirty="0"/>
              <a:t> </a:t>
            </a:r>
            <a:r>
              <a:rPr lang="de-DE" sz="1600" dirty="0" err="1"/>
              <a:t>of</a:t>
            </a:r>
            <a:r>
              <a:rPr lang="de-DE" sz="1600" dirty="0"/>
              <a:t> </a:t>
            </a:r>
            <a:r>
              <a:rPr lang="de-DE" sz="1600" dirty="0" err="1"/>
              <a:t>the</a:t>
            </a:r>
            <a:r>
              <a:rPr lang="de-DE" sz="1600" dirty="0"/>
              <a:t> Influenza Virus Yesterday and </a:t>
            </a:r>
            <a:r>
              <a:rPr lang="de-DE" sz="1600" dirty="0" err="1"/>
              <a:t>Now</a:t>
            </a:r>
            <a:r>
              <a:rPr lang="de-DE" sz="1600" dirty="0"/>
              <a:t>.” Acta </a:t>
            </a:r>
            <a:r>
              <a:rPr lang="de-DE" sz="1600" dirty="0" err="1"/>
              <a:t>Biochimica</a:t>
            </a:r>
            <a:r>
              <a:rPr lang="de-DE" sz="1600" dirty="0"/>
              <a:t> </a:t>
            </a:r>
            <a:r>
              <a:rPr lang="de-DE" sz="1600" dirty="0" err="1"/>
              <a:t>Polonica</a:t>
            </a:r>
            <a:r>
              <a:rPr lang="de-DE" sz="1600" dirty="0"/>
              <a:t>. 61(3): 465–70. PMID: 25180218. </a:t>
            </a:r>
          </a:p>
          <a:p>
            <a:pPr marL="0" indent="0">
              <a:buNone/>
            </a:pPr>
            <a:r>
              <a:rPr lang="de-DE" sz="1600" dirty="0"/>
              <a:t>Yi, </a:t>
            </a:r>
            <a:r>
              <a:rPr lang="de-DE" sz="1600" dirty="0" err="1"/>
              <a:t>Hwajung</a:t>
            </a:r>
            <a:r>
              <a:rPr lang="de-DE" sz="1600" dirty="0"/>
              <a:t>, Young-Hoon Kim, Jun-Sub Kim, Nam-Joo Lee, </a:t>
            </a:r>
            <a:r>
              <a:rPr lang="de-DE" sz="1600" dirty="0" err="1"/>
              <a:t>Kyeongcheol</a:t>
            </a:r>
            <a:r>
              <a:rPr lang="de-DE" sz="1600" dirty="0"/>
              <a:t> Shin, Jang-Hoon Choi, </a:t>
            </a:r>
            <a:r>
              <a:rPr lang="de-DE" sz="1600" dirty="0" err="1"/>
              <a:t>Donghyok</a:t>
            </a:r>
            <a:r>
              <a:rPr lang="de-DE" sz="1600" dirty="0"/>
              <a:t> Kwon, Joo-Yeon Lee, and Chun Kang. 2013. “Impact </a:t>
            </a:r>
            <a:r>
              <a:rPr lang="de-DE" sz="1600" dirty="0" err="1"/>
              <a:t>of</a:t>
            </a:r>
            <a:r>
              <a:rPr lang="de-DE" sz="1600" dirty="0"/>
              <a:t> Influenza Virus Escape-</a:t>
            </a:r>
            <a:r>
              <a:rPr lang="de-DE" sz="1600" dirty="0" err="1"/>
              <a:t>Mutations</a:t>
            </a:r>
            <a:r>
              <a:rPr lang="de-DE" sz="1600" dirty="0"/>
              <a:t> on Influenza </a:t>
            </a:r>
            <a:r>
              <a:rPr lang="de-DE" sz="1600" dirty="0" err="1"/>
              <a:t>Detection</a:t>
            </a:r>
            <a:r>
              <a:rPr lang="de-DE" sz="1600" dirty="0"/>
              <a:t> </a:t>
            </a:r>
            <a:r>
              <a:rPr lang="de-DE" sz="1600" dirty="0" err="1"/>
              <a:t>by</a:t>
            </a:r>
            <a:r>
              <a:rPr lang="de-DE" sz="1600" dirty="0"/>
              <a:t> </a:t>
            </a:r>
            <a:r>
              <a:rPr lang="de-DE" sz="1600" dirty="0" err="1"/>
              <a:t>the</a:t>
            </a:r>
            <a:r>
              <a:rPr lang="de-DE" sz="1600" dirty="0"/>
              <a:t> Rapid Influenza </a:t>
            </a:r>
            <a:r>
              <a:rPr lang="de-DE" sz="1600" dirty="0" err="1"/>
              <a:t>Diagnostic</a:t>
            </a:r>
            <a:r>
              <a:rPr lang="de-DE" sz="1600" dirty="0"/>
              <a:t> Test.” Journal </a:t>
            </a:r>
            <a:r>
              <a:rPr lang="de-DE" sz="1600" dirty="0" err="1"/>
              <a:t>of</a:t>
            </a:r>
            <a:r>
              <a:rPr lang="de-DE" sz="1600" dirty="0"/>
              <a:t> Medical </a:t>
            </a:r>
            <a:r>
              <a:rPr lang="de-DE" sz="1600" dirty="0" err="1"/>
              <a:t>Virology</a:t>
            </a:r>
            <a:r>
              <a:rPr lang="de-DE" sz="1600" dirty="0"/>
              <a:t> 85 (4): 709–15. https: //doi.org/10.1002/jmv.23484.</a:t>
            </a:r>
            <a:endParaRPr lang="de-DE" sz="2400" dirty="0"/>
          </a:p>
        </p:txBody>
      </p:sp>
      <p:sp>
        <p:nvSpPr>
          <p:cNvPr id="4" name="Titel 1">
            <a:extLst>
              <a:ext uri="{FF2B5EF4-FFF2-40B4-BE49-F238E27FC236}">
                <a16:creationId xmlns:a16="http://schemas.microsoft.com/office/drawing/2014/main" id="{806FA109-5D51-0EA3-CF9B-E7A6C83BA3BA}"/>
              </a:ext>
            </a:extLst>
          </p:cNvPr>
          <p:cNvSpPr>
            <a:spLocks noGrp="1"/>
          </p:cNvSpPr>
          <p:nvPr>
            <p:ph type="title"/>
          </p:nvPr>
        </p:nvSpPr>
        <p:spPr>
          <a:xfrm>
            <a:off x="838200" y="365125"/>
            <a:ext cx="10515600" cy="1325563"/>
          </a:xfrm>
        </p:spPr>
        <p:txBody>
          <a:bodyPr/>
          <a:lstStyle/>
          <a:p>
            <a:r>
              <a:rPr lang="de-DE" b="1" dirty="0"/>
              <a:t>Quellen</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B6833C52-AA47-9621-F091-D241087EF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A5338D44-F635-1CB9-587E-2598F33E0566}"/>
              </a:ext>
            </a:extLst>
          </p:cNvPr>
          <p:cNvSpPr txBox="1"/>
          <p:nvPr/>
        </p:nvSpPr>
        <p:spPr>
          <a:xfrm>
            <a:off x="426644" y="6525869"/>
            <a:ext cx="367408" cy="307777"/>
          </a:xfrm>
          <a:prstGeom prst="rect">
            <a:avLst/>
          </a:prstGeom>
          <a:noFill/>
        </p:spPr>
        <p:txBody>
          <a:bodyPr wrap="none" rtlCol="0">
            <a:spAutoFit/>
          </a:bodyPr>
          <a:lstStyle/>
          <a:p>
            <a:r>
              <a:rPr lang="de-DE" sz="1400" dirty="0"/>
              <a:t>20</a:t>
            </a:r>
          </a:p>
        </p:txBody>
      </p:sp>
    </p:spTree>
    <p:extLst>
      <p:ext uri="{BB962C8B-B14F-4D97-AF65-F5344CB8AC3E}">
        <p14:creationId xmlns:p14="http://schemas.microsoft.com/office/powerpoint/2010/main" val="1617518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8B8604A-60FD-0AC0-CBDF-D5B9DDA7BF7C}"/>
              </a:ext>
            </a:extLst>
          </p:cNvPr>
          <p:cNvSpPr/>
          <p:nvPr/>
        </p:nvSpPr>
        <p:spPr>
          <a:xfrm>
            <a:off x="-54709" y="-123093"/>
            <a:ext cx="12340493" cy="7110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4352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A7A9031-4B87-5953-0321-39AE1894AAA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und Testung von Primern u. Sonden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6390661-5A89-8B31-0541-FDF4FFAEA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5714DE-FD40-7458-FB5A-158149E660DF}"/>
              </a:ext>
            </a:extLst>
          </p:cNvPr>
          <p:cNvPicPr>
            <a:picLocks noChangeAspect="1"/>
          </p:cNvPicPr>
          <p:nvPr/>
        </p:nvPicPr>
        <p:blipFill>
          <a:blip r:embed="rId3"/>
          <a:stretch>
            <a:fillRect/>
          </a:stretch>
        </p:blipFill>
        <p:spPr>
          <a:xfrm>
            <a:off x="389844" y="3063086"/>
            <a:ext cx="5208523" cy="3571174"/>
          </a:xfrm>
          <a:prstGeom prst="rect">
            <a:avLst/>
          </a:prstGeom>
        </p:spPr>
      </p:pic>
      <p:pic>
        <p:nvPicPr>
          <p:cNvPr id="3" name="Grafik 2">
            <a:extLst>
              <a:ext uri="{FF2B5EF4-FFF2-40B4-BE49-F238E27FC236}">
                <a16:creationId xmlns:a16="http://schemas.microsoft.com/office/drawing/2014/main" id="{FD890001-745A-0C99-A352-68A12B65216A}"/>
              </a:ext>
            </a:extLst>
          </p:cNvPr>
          <p:cNvPicPr>
            <a:picLocks noChangeAspect="1"/>
          </p:cNvPicPr>
          <p:nvPr/>
        </p:nvPicPr>
        <p:blipFill>
          <a:blip r:embed="rId4"/>
          <a:stretch>
            <a:fillRect/>
          </a:stretch>
        </p:blipFill>
        <p:spPr>
          <a:xfrm>
            <a:off x="6502400" y="3000216"/>
            <a:ext cx="5275852" cy="3634044"/>
          </a:xfrm>
          <a:prstGeom prst="rect">
            <a:avLst/>
          </a:prstGeom>
        </p:spPr>
      </p:pic>
      <p:sp>
        <p:nvSpPr>
          <p:cNvPr id="6" name="Textfeld 5">
            <a:extLst>
              <a:ext uri="{FF2B5EF4-FFF2-40B4-BE49-F238E27FC236}">
                <a16:creationId xmlns:a16="http://schemas.microsoft.com/office/drawing/2014/main" id="{E716826A-BF50-0D47-510D-50829CA4D061}"/>
              </a:ext>
            </a:extLst>
          </p:cNvPr>
          <p:cNvSpPr txBox="1"/>
          <p:nvPr/>
        </p:nvSpPr>
        <p:spPr>
          <a:xfrm>
            <a:off x="1174297" y="2022286"/>
            <a:ext cx="3636177" cy="646331"/>
          </a:xfrm>
          <a:prstGeom prst="rect">
            <a:avLst/>
          </a:prstGeom>
          <a:noFill/>
        </p:spPr>
        <p:txBody>
          <a:bodyPr wrap="square" rtlCol="0">
            <a:spAutoFit/>
          </a:bodyPr>
          <a:lstStyle/>
          <a:p>
            <a:r>
              <a:rPr lang="de-DE" dirty="0"/>
              <a:t>9 Primer-Sonden-Kombinationen mit </a:t>
            </a:r>
          </a:p>
          <a:p>
            <a:r>
              <a:rPr lang="de-DE" dirty="0"/>
              <a:t>2 verschiedenen Sonden</a:t>
            </a:r>
          </a:p>
        </p:txBody>
      </p:sp>
      <p:sp>
        <p:nvSpPr>
          <p:cNvPr id="7" name="Textfeld 6">
            <a:extLst>
              <a:ext uri="{FF2B5EF4-FFF2-40B4-BE49-F238E27FC236}">
                <a16:creationId xmlns:a16="http://schemas.microsoft.com/office/drawing/2014/main" id="{DA294D3C-4040-186C-6497-2646E1B0ED51}"/>
              </a:ext>
            </a:extLst>
          </p:cNvPr>
          <p:cNvSpPr txBox="1"/>
          <p:nvPr/>
        </p:nvSpPr>
        <p:spPr>
          <a:xfrm>
            <a:off x="7381528" y="2025857"/>
            <a:ext cx="3636177" cy="646331"/>
          </a:xfrm>
          <a:prstGeom prst="rect">
            <a:avLst/>
          </a:prstGeom>
          <a:noFill/>
        </p:spPr>
        <p:txBody>
          <a:bodyPr wrap="square" rtlCol="0">
            <a:spAutoFit/>
          </a:bodyPr>
          <a:lstStyle/>
          <a:p>
            <a:r>
              <a:rPr lang="de-DE" dirty="0"/>
              <a:t>8 Primer-Sonden-Kombinationen mit </a:t>
            </a:r>
          </a:p>
          <a:p>
            <a:r>
              <a:rPr lang="de-DE" dirty="0"/>
              <a:t>2 verschiedenen Sonden</a:t>
            </a:r>
          </a:p>
        </p:txBody>
      </p:sp>
      <p:sp>
        <p:nvSpPr>
          <p:cNvPr id="8" name="Textfeld 7">
            <a:extLst>
              <a:ext uri="{FF2B5EF4-FFF2-40B4-BE49-F238E27FC236}">
                <a16:creationId xmlns:a16="http://schemas.microsoft.com/office/drawing/2014/main" id="{1CBA6AFE-51E0-3043-DE91-A18924F2E04B}"/>
              </a:ext>
            </a:extLst>
          </p:cNvPr>
          <p:cNvSpPr txBox="1"/>
          <p:nvPr/>
        </p:nvSpPr>
        <p:spPr>
          <a:xfrm>
            <a:off x="1741017" y="1738320"/>
            <a:ext cx="2502736" cy="369332"/>
          </a:xfrm>
          <a:prstGeom prst="rect">
            <a:avLst/>
          </a:prstGeom>
          <a:noFill/>
        </p:spPr>
        <p:txBody>
          <a:bodyPr wrap="none" rtlCol="0">
            <a:spAutoFit/>
          </a:bodyPr>
          <a:lstStyle/>
          <a:p>
            <a:r>
              <a:rPr lang="de-DE" b="1" dirty="0"/>
              <a:t>Influenza B (Segment 8) </a:t>
            </a:r>
          </a:p>
        </p:txBody>
      </p:sp>
      <p:sp>
        <p:nvSpPr>
          <p:cNvPr id="12" name="Textfeld 11">
            <a:extLst>
              <a:ext uri="{FF2B5EF4-FFF2-40B4-BE49-F238E27FC236}">
                <a16:creationId xmlns:a16="http://schemas.microsoft.com/office/drawing/2014/main" id="{C80DA743-D5E6-DD20-BED1-0BAC710B22C4}"/>
              </a:ext>
            </a:extLst>
          </p:cNvPr>
          <p:cNvSpPr txBox="1"/>
          <p:nvPr/>
        </p:nvSpPr>
        <p:spPr>
          <a:xfrm>
            <a:off x="1358876" y="2793851"/>
            <a:ext cx="941283" cy="369332"/>
          </a:xfrm>
          <a:prstGeom prst="rect">
            <a:avLst/>
          </a:prstGeom>
          <a:noFill/>
        </p:spPr>
        <p:txBody>
          <a:bodyPr wrap="none" rtlCol="0">
            <a:spAutoFit/>
          </a:bodyPr>
          <a:lstStyle/>
          <a:p>
            <a:r>
              <a:rPr lang="de-DE" dirty="0"/>
              <a:t>Sonde 1</a:t>
            </a:r>
          </a:p>
        </p:txBody>
      </p:sp>
      <p:sp>
        <p:nvSpPr>
          <p:cNvPr id="13" name="Textfeld 12">
            <a:extLst>
              <a:ext uri="{FF2B5EF4-FFF2-40B4-BE49-F238E27FC236}">
                <a16:creationId xmlns:a16="http://schemas.microsoft.com/office/drawing/2014/main" id="{EA45389B-521D-DFE3-27AB-F32AE8D87391}"/>
              </a:ext>
            </a:extLst>
          </p:cNvPr>
          <p:cNvSpPr txBox="1"/>
          <p:nvPr/>
        </p:nvSpPr>
        <p:spPr>
          <a:xfrm>
            <a:off x="3387145" y="2793851"/>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14" name="Textfeld 13">
            <a:extLst>
              <a:ext uri="{FF2B5EF4-FFF2-40B4-BE49-F238E27FC236}">
                <a16:creationId xmlns:a16="http://schemas.microsoft.com/office/drawing/2014/main" id="{2154EF64-6F9A-755C-1412-92B33AAD64D7}"/>
              </a:ext>
            </a:extLst>
          </p:cNvPr>
          <p:cNvSpPr txBox="1"/>
          <p:nvPr/>
        </p:nvSpPr>
        <p:spPr>
          <a:xfrm>
            <a:off x="7863574" y="2782428"/>
            <a:ext cx="941283" cy="369332"/>
          </a:xfrm>
          <a:prstGeom prst="rect">
            <a:avLst/>
          </a:prstGeom>
          <a:noFill/>
        </p:spPr>
        <p:txBody>
          <a:bodyPr wrap="none" rtlCol="0">
            <a:spAutoFit/>
          </a:bodyPr>
          <a:lstStyle/>
          <a:p>
            <a:r>
              <a:rPr lang="de-DE" dirty="0"/>
              <a:t>Sonde 1</a:t>
            </a:r>
          </a:p>
        </p:txBody>
      </p:sp>
      <p:sp>
        <p:nvSpPr>
          <p:cNvPr id="15" name="Textfeld 14">
            <a:extLst>
              <a:ext uri="{FF2B5EF4-FFF2-40B4-BE49-F238E27FC236}">
                <a16:creationId xmlns:a16="http://schemas.microsoft.com/office/drawing/2014/main" id="{E17CC48C-DBE5-8DFF-BEA1-24D211BAE641}"/>
              </a:ext>
            </a:extLst>
          </p:cNvPr>
          <p:cNvSpPr txBox="1"/>
          <p:nvPr/>
        </p:nvSpPr>
        <p:spPr>
          <a:xfrm>
            <a:off x="9891843" y="2782428"/>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16" name="Textfeld 15">
            <a:extLst>
              <a:ext uri="{FF2B5EF4-FFF2-40B4-BE49-F238E27FC236}">
                <a16:creationId xmlns:a16="http://schemas.microsoft.com/office/drawing/2014/main" id="{2342ED46-9539-4A5C-CAC9-61B90B919AD3}"/>
              </a:ext>
            </a:extLst>
          </p:cNvPr>
          <p:cNvSpPr txBox="1"/>
          <p:nvPr/>
        </p:nvSpPr>
        <p:spPr>
          <a:xfrm>
            <a:off x="7948247" y="1742483"/>
            <a:ext cx="2512354" cy="369332"/>
          </a:xfrm>
          <a:prstGeom prst="rect">
            <a:avLst/>
          </a:prstGeom>
          <a:noFill/>
        </p:spPr>
        <p:txBody>
          <a:bodyPr wrap="none" rtlCol="0">
            <a:spAutoFit/>
          </a:bodyPr>
          <a:lstStyle/>
          <a:p>
            <a:r>
              <a:rPr lang="de-DE" b="1" dirty="0"/>
              <a:t>Influenza A (Segment 7) </a:t>
            </a:r>
          </a:p>
        </p:txBody>
      </p:sp>
    </p:spTree>
    <p:extLst>
      <p:ext uri="{BB962C8B-B14F-4D97-AF65-F5344CB8AC3E}">
        <p14:creationId xmlns:p14="http://schemas.microsoft.com/office/powerpoint/2010/main" val="70951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A7A9031-4B87-5953-0321-39AE1894AAA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und Testung von Primern u. Sonden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6390661-5A89-8B31-0541-FDF4FFAEA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5714DE-FD40-7458-FB5A-158149E660DF}"/>
              </a:ext>
            </a:extLst>
          </p:cNvPr>
          <p:cNvPicPr>
            <a:picLocks noChangeAspect="1"/>
          </p:cNvPicPr>
          <p:nvPr/>
        </p:nvPicPr>
        <p:blipFill>
          <a:blip r:embed="rId4"/>
          <a:stretch>
            <a:fillRect/>
          </a:stretch>
        </p:blipFill>
        <p:spPr>
          <a:xfrm>
            <a:off x="389844" y="3063086"/>
            <a:ext cx="5208523" cy="3571174"/>
          </a:xfrm>
          <a:prstGeom prst="rect">
            <a:avLst/>
          </a:prstGeom>
        </p:spPr>
      </p:pic>
      <p:pic>
        <p:nvPicPr>
          <p:cNvPr id="13" name="Grafik 12">
            <a:extLst>
              <a:ext uri="{FF2B5EF4-FFF2-40B4-BE49-F238E27FC236}">
                <a16:creationId xmlns:a16="http://schemas.microsoft.com/office/drawing/2014/main" id="{91AD9C71-826B-DB6E-E5EA-81AB89213539}"/>
              </a:ext>
            </a:extLst>
          </p:cNvPr>
          <p:cNvPicPr>
            <a:picLocks noChangeAspect="1"/>
          </p:cNvPicPr>
          <p:nvPr/>
        </p:nvPicPr>
        <p:blipFill>
          <a:blip r:embed="rId5"/>
          <a:stretch>
            <a:fillRect/>
          </a:stretch>
        </p:blipFill>
        <p:spPr>
          <a:xfrm>
            <a:off x="6545816" y="3063086"/>
            <a:ext cx="5256340" cy="3571200"/>
          </a:xfrm>
          <a:prstGeom prst="rect">
            <a:avLst/>
          </a:prstGeom>
        </p:spPr>
      </p:pic>
      <p:sp>
        <p:nvSpPr>
          <p:cNvPr id="14" name="Textfeld 13">
            <a:extLst>
              <a:ext uri="{FF2B5EF4-FFF2-40B4-BE49-F238E27FC236}">
                <a16:creationId xmlns:a16="http://schemas.microsoft.com/office/drawing/2014/main" id="{F30C8CE2-B83A-0715-99B3-838B4837C5C8}"/>
              </a:ext>
            </a:extLst>
          </p:cNvPr>
          <p:cNvSpPr txBox="1"/>
          <p:nvPr/>
        </p:nvSpPr>
        <p:spPr>
          <a:xfrm>
            <a:off x="7381528" y="2053721"/>
            <a:ext cx="4099272" cy="646331"/>
          </a:xfrm>
          <a:prstGeom prst="rect">
            <a:avLst/>
          </a:prstGeom>
          <a:noFill/>
        </p:spPr>
        <p:txBody>
          <a:bodyPr wrap="square" rtlCol="0">
            <a:spAutoFit/>
          </a:bodyPr>
          <a:lstStyle/>
          <a:p>
            <a:r>
              <a:rPr lang="de-DE" dirty="0"/>
              <a:t>Weitere Primer-Sonden-Kombination von </a:t>
            </a:r>
            <a:r>
              <a:rPr lang="de-DE" dirty="0" err="1"/>
              <a:t>Ehnts</a:t>
            </a:r>
            <a:r>
              <a:rPr lang="de-DE" dirty="0"/>
              <a:t> (2013) mit 2 weiteren </a:t>
            </a:r>
            <a:r>
              <a:rPr lang="de-DE" dirty="0" err="1"/>
              <a:t>Fwd</a:t>
            </a:r>
            <a:r>
              <a:rPr lang="de-DE" dirty="0"/>
              <a:t>. Primern</a:t>
            </a:r>
          </a:p>
        </p:txBody>
      </p:sp>
      <p:sp>
        <p:nvSpPr>
          <p:cNvPr id="16" name="Textfeld 15">
            <a:extLst>
              <a:ext uri="{FF2B5EF4-FFF2-40B4-BE49-F238E27FC236}">
                <a16:creationId xmlns:a16="http://schemas.microsoft.com/office/drawing/2014/main" id="{427DA234-8E94-81D1-EBA1-A9FC17A5B850}"/>
              </a:ext>
            </a:extLst>
          </p:cNvPr>
          <p:cNvSpPr txBox="1"/>
          <p:nvPr/>
        </p:nvSpPr>
        <p:spPr>
          <a:xfrm>
            <a:off x="1174297" y="2022286"/>
            <a:ext cx="3636177" cy="646331"/>
          </a:xfrm>
          <a:prstGeom prst="rect">
            <a:avLst/>
          </a:prstGeom>
          <a:noFill/>
        </p:spPr>
        <p:txBody>
          <a:bodyPr wrap="square" rtlCol="0">
            <a:spAutoFit/>
          </a:bodyPr>
          <a:lstStyle/>
          <a:p>
            <a:r>
              <a:rPr lang="de-DE" dirty="0"/>
              <a:t>9 Primer-Sonden-Kombinationen mit </a:t>
            </a:r>
          </a:p>
          <a:p>
            <a:r>
              <a:rPr lang="de-DE" dirty="0"/>
              <a:t>2 verschiedenen Sonden</a:t>
            </a:r>
          </a:p>
        </p:txBody>
      </p:sp>
      <p:sp>
        <p:nvSpPr>
          <p:cNvPr id="19" name="Textfeld 18">
            <a:extLst>
              <a:ext uri="{FF2B5EF4-FFF2-40B4-BE49-F238E27FC236}">
                <a16:creationId xmlns:a16="http://schemas.microsoft.com/office/drawing/2014/main" id="{25A590B6-84D2-6000-34BB-59075E564C38}"/>
              </a:ext>
            </a:extLst>
          </p:cNvPr>
          <p:cNvSpPr txBox="1"/>
          <p:nvPr/>
        </p:nvSpPr>
        <p:spPr>
          <a:xfrm>
            <a:off x="7205784" y="2766646"/>
            <a:ext cx="981359" cy="369332"/>
          </a:xfrm>
          <a:prstGeom prst="rect">
            <a:avLst/>
          </a:prstGeom>
          <a:noFill/>
        </p:spPr>
        <p:txBody>
          <a:bodyPr wrap="none" rtlCol="0">
            <a:spAutoFit/>
          </a:bodyPr>
          <a:lstStyle/>
          <a:p>
            <a:r>
              <a:rPr lang="de-DE" dirty="0">
                <a:solidFill>
                  <a:srgbClr val="FEE08F"/>
                </a:solidFill>
              </a:rPr>
              <a:t>Primer E</a:t>
            </a:r>
          </a:p>
        </p:txBody>
      </p:sp>
      <p:sp>
        <p:nvSpPr>
          <p:cNvPr id="20" name="Textfeld 19">
            <a:extLst>
              <a:ext uri="{FF2B5EF4-FFF2-40B4-BE49-F238E27FC236}">
                <a16:creationId xmlns:a16="http://schemas.microsoft.com/office/drawing/2014/main" id="{BCB5DF49-B62A-A99F-F26C-09B1CEF4C4CF}"/>
              </a:ext>
            </a:extLst>
          </p:cNvPr>
          <p:cNvSpPr txBox="1"/>
          <p:nvPr/>
        </p:nvSpPr>
        <p:spPr>
          <a:xfrm>
            <a:off x="8838563" y="2766646"/>
            <a:ext cx="1156086" cy="369332"/>
          </a:xfrm>
          <a:prstGeom prst="rect">
            <a:avLst/>
          </a:prstGeom>
          <a:noFill/>
        </p:spPr>
        <p:txBody>
          <a:bodyPr wrap="none" rtlCol="0">
            <a:spAutoFit/>
          </a:bodyPr>
          <a:lstStyle/>
          <a:p>
            <a:r>
              <a:rPr lang="de-DE" dirty="0">
                <a:solidFill>
                  <a:srgbClr val="ABD9E9"/>
                </a:solidFill>
              </a:rPr>
              <a:t>Primer E.1</a:t>
            </a:r>
          </a:p>
        </p:txBody>
      </p:sp>
      <p:sp>
        <p:nvSpPr>
          <p:cNvPr id="21" name="Textfeld 20">
            <a:extLst>
              <a:ext uri="{FF2B5EF4-FFF2-40B4-BE49-F238E27FC236}">
                <a16:creationId xmlns:a16="http://schemas.microsoft.com/office/drawing/2014/main" id="{05D256AB-F2D2-4060-193A-BCA499651A33}"/>
              </a:ext>
            </a:extLst>
          </p:cNvPr>
          <p:cNvSpPr txBox="1"/>
          <p:nvPr/>
        </p:nvSpPr>
        <p:spPr>
          <a:xfrm>
            <a:off x="10646070" y="2793851"/>
            <a:ext cx="1156086" cy="369332"/>
          </a:xfrm>
          <a:prstGeom prst="rect">
            <a:avLst/>
          </a:prstGeom>
          <a:noFill/>
        </p:spPr>
        <p:txBody>
          <a:bodyPr wrap="none" rtlCol="0">
            <a:spAutoFit/>
          </a:bodyPr>
          <a:lstStyle/>
          <a:p>
            <a:r>
              <a:rPr lang="de-DE" dirty="0">
                <a:solidFill>
                  <a:srgbClr val="F46E44"/>
                </a:solidFill>
              </a:rPr>
              <a:t>Primer E.2</a:t>
            </a:r>
          </a:p>
        </p:txBody>
      </p:sp>
      <p:sp>
        <p:nvSpPr>
          <p:cNvPr id="22" name="Textfeld 21">
            <a:extLst>
              <a:ext uri="{FF2B5EF4-FFF2-40B4-BE49-F238E27FC236}">
                <a16:creationId xmlns:a16="http://schemas.microsoft.com/office/drawing/2014/main" id="{6467BBFB-223C-41BB-1477-DED8C549757C}"/>
              </a:ext>
            </a:extLst>
          </p:cNvPr>
          <p:cNvSpPr txBox="1"/>
          <p:nvPr/>
        </p:nvSpPr>
        <p:spPr>
          <a:xfrm>
            <a:off x="1358876" y="2793851"/>
            <a:ext cx="941283" cy="369332"/>
          </a:xfrm>
          <a:prstGeom prst="rect">
            <a:avLst/>
          </a:prstGeom>
          <a:noFill/>
        </p:spPr>
        <p:txBody>
          <a:bodyPr wrap="none" rtlCol="0">
            <a:spAutoFit/>
          </a:bodyPr>
          <a:lstStyle/>
          <a:p>
            <a:r>
              <a:rPr lang="de-DE" dirty="0"/>
              <a:t>Sonde 1</a:t>
            </a:r>
          </a:p>
        </p:txBody>
      </p:sp>
      <p:sp>
        <p:nvSpPr>
          <p:cNvPr id="23" name="Textfeld 22">
            <a:extLst>
              <a:ext uri="{FF2B5EF4-FFF2-40B4-BE49-F238E27FC236}">
                <a16:creationId xmlns:a16="http://schemas.microsoft.com/office/drawing/2014/main" id="{36EDC152-1BDC-AE06-C5AB-C646783D1358}"/>
              </a:ext>
            </a:extLst>
          </p:cNvPr>
          <p:cNvSpPr txBox="1"/>
          <p:nvPr/>
        </p:nvSpPr>
        <p:spPr>
          <a:xfrm>
            <a:off x="3387145" y="2793851"/>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24" name="Textfeld 23">
            <a:extLst>
              <a:ext uri="{FF2B5EF4-FFF2-40B4-BE49-F238E27FC236}">
                <a16:creationId xmlns:a16="http://schemas.microsoft.com/office/drawing/2014/main" id="{06858F2C-A08F-E61C-A772-B260D1932A34}"/>
              </a:ext>
            </a:extLst>
          </p:cNvPr>
          <p:cNvSpPr txBox="1"/>
          <p:nvPr/>
        </p:nvSpPr>
        <p:spPr>
          <a:xfrm>
            <a:off x="1741017" y="1738320"/>
            <a:ext cx="2502736" cy="369332"/>
          </a:xfrm>
          <a:prstGeom prst="rect">
            <a:avLst/>
          </a:prstGeom>
          <a:noFill/>
        </p:spPr>
        <p:txBody>
          <a:bodyPr wrap="none" rtlCol="0">
            <a:spAutoFit/>
          </a:bodyPr>
          <a:lstStyle/>
          <a:p>
            <a:r>
              <a:rPr lang="de-DE" b="1" dirty="0"/>
              <a:t>Influenza B (Segment 8) </a:t>
            </a:r>
          </a:p>
        </p:txBody>
      </p:sp>
      <p:sp>
        <p:nvSpPr>
          <p:cNvPr id="25" name="Textfeld 24">
            <a:extLst>
              <a:ext uri="{FF2B5EF4-FFF2-40B4-BE49-F238E27FC236}">
                <a16:creationId xmlns:a16="http://schemas.microsoft.com/office/drawing/2014/main" id="{A9258286-61EA-A7A7-B370-7DE7E59A8B5D}"/>
              </a:ext>
            </a:extLst>
          </p:cNvPr>
          <p:cNvSpPr txBox="1"/>
          <p:nvPr/>
        </p:nvSpPr>
        <p:spPr>
          <a:xfrm>
            <a:off x="7948247" y="1742483"/>
            <a:ext cx="2512354" cy="369332"/>
          </a:xfrm>
          <a:prstGeom prst="rect">
            <a:avLst/>
          </a:prstGeom>
          <a:noFill/>
        </p:spPr>
        <p:txBody>
          <a:bodyPr wrap="none" rtlCol="0">
            <a:spAutoFit/>
          </a:bodyPr>
          <a:lstStyle/>
          <a:p>
            <a:r>
              <a:rPr lang="de-DE" b="1" dirty="0"/>
              <a:t>Influenza A (Segment 7) </a:t>
            </a:r>
          </a:p>
        </p:txBody>
      </p:sp>
    </p:spTree>
    <p:extLst>
      <p:ext uri="{BB962C8B-B14F-4D97-AF65-F5344CB8AC3E}">
        <p14:creationId xmlns:p14="http://schemas.microsoft.com/office/powerpoint/2010/main" val="24428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1790FBE-8A8C-8A3B-ADCF-A8148CB28814}"/>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Vergleich von versch. Reaktionstemperaturen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7E82954-4602-87A2-BC68-5984B93C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AC16F0A1-708C-A209-EEFF-CDD9BF1C5EF9}"/>
              </a:ext>
            </a:extLst>
          </p:cNvPr>
          <p:cNvPicPr>
            <a:picLocks noChangeAspect="1"/>
          </p:cNvPicPr>
          <p:nvPr/>
        </p:nvPicPr>
        <p:blipFill>
          <a:blip r:embed="rId3"/>
          <a:stretch>
            <a:fillRect/>
          </a:stretch>
        </p:blipFill>
        <p:spPr>
          <a:xfrm>
            <a:off x="6623664" y="3130450"/>
            <a:ext cx="4997339" cy="3429000"/>
          </a:xfrm>
          <a:prstGeom prst="rect">
            <a:avLst/>
          </a:prstGeom>
        </p:spPr>
      </p:pic>
      <p:pic>
        <p:nvPicPr>
          <p:cNvPr id="13" name="Grafik 12">
            <a:extLst>
              <a:ext uri="{FF2B5EF4-FFF2-40B4-BE49-F238E27FC236}">
                <a16:creationId xmlns:a16="http://schemas.microsoft.com/office/drawing/2014/main" id="{8111E455-E273-974F-341D-598CB9DD2DAC}"/>
              </a:ext>
            </a:extLst>
          </p:cNvPr>
          <p:cNvPicPr>
            <a:picLocks noChangeAspect="1"/>
          </p:cNvPicPr>
          <p:nvPr/>
        </p:nvPicPr>
        <p:blipFill>
          <a:blip r:embed="rId4"/>
          <a:stretch>
            <a:fillRect/>
          </a:stretch>
        </p:blipFill>
        <p:spPr>
          <a:xfrm>
            <a:off x="496219" y="3087325"/>
            <a:ext cx="5072118" cy="3472125"/>
          </a:xfrm>
          <a:prstGeom prst="rect">
            <a:avLst/>
          </a:prstGeom>
        </p:spPr>
      </p:pic>
      <p:sp>
        <p:nvSpPr>
          <p:cNvPr id="14" name="Textfeld 13">
            <a:extLst>
              <a:ext uri="{FF2B5EF4-FFF2-40B4-BE49-F238E27FC236}">
                <a16:creationId xmlns:a16="http://schemas.microsoft.com/office/drawing/2014/main" id="{DCE6D00F-2276-DEE3-7073-382CF2EF6211}"/>
              </a:ext>
            </a:extLst>
          </p:cNvPr>
          <p:cNvSpPr txBox="1"/>
          <p:nvPr/>
        </p:nvSpPr>
        <p:spPr>
          <a:xfrm>
            <a:off x="8495077" y="2225903"/>
            <a:ext cx="1254511" cy="369332"/>
          </a:xfrm>
          <a:prstGeom prst="rect">
            <a:avLst/>
          </a:prstGeom>
          <a:noFill/>
        </p:spPr>
        <p:txBody>
          <a:bodyPr wrap="none" rtlCol="0">
            <a:spAutoFit/>
          </a:bodyPr>
          <a:lstStyle/>
          <a:p>
            <a:r>
              <a:rPr lang="de-DE" b="1" dirty="0"/>
              <a:t>Influenza A</a:t>
            </a:r>
          </a:p>
        </p:txBody>
      </p:sp>
      <p:sp>
        <p:nvSpPr>
          <p:cNvPr id="15" name="Textfeld 14">
            <a:extLst>
              <a:ext uri="{FF2B5EF4-FFF2-40B4-BE49-F238E27FC236}">
                <a16:creationId xmlns:a16="http://schemas.microsoft.com/office/drawing/2014/main" id="{CEB4EFA0-1A7C-9410-F99F-F5D34CE6A783}"/>
              </a:ext>
            </a:extLst>
          </p:cNvPr>
          <p:cNvSpPr txBox="1"/>
          <p:nvPr/>
        </p:nvSpPr>
        <p:spPr>
          <a:xfrm>
            <a:off x="2409831" y="2225903"/>
            <a:ext cx="1244893" cy="369332"/>
          </a:xfrm>
          <a:prstGeom prst="rect">
            <a:avLst/>
          </a:prstGeom>
          <a:noFill/>
        </p:spPr>
        <p:txBody>
          <a:bodyPr wrap="none" rtlCol="0">
            <a:spAutoFit/>
          </a:bodyPr>
          <a:lstStyle/>
          <a:p>
            <a:r>
              <a:rPr lang="de-DE" b="1" dirty="0"/>
              <a:t>Influenza B</a:t>
            </a:r>
          </a:p>
        </p:txBody>
      </p:sp>
      <p:sp>
        <p:nvSpPr>
          <p:cNvPr id="17" name="Textfeld 16">
            <a:extLst>
              <a:ext uri="{FF2B5EF4-FFF2-40B4-BE49-F238E27FC236}">
                <a16:creationId xmlns:a16="http://schemas.microsoft.com/office/drawing/2014/main" id="{CEF33267-BA02-76E2-8AB1-38A7CD1A23CB}"/>
              </a:ext>
            </a:extLst>
          </p:cNvPr>
          <p:cNvSpPr txBox="1"/>
          <p:nvPr/>
        </p:nvSpPr>
        <p:spPr>
          <a:xfrm>
            <a:off x="1160585" y="2829945"/>
            <a:ext cx="673582" cy="369332"/>
          </a:xfrm>
          <a:prstGeom prst="rect">
            <a:avLst/>
          </a:prstGeom>
          <a:noFill/>
        </p:spPr>
        <p:txBody>
          <a:bodyPr wrap="none" rtlCol="0">
            <a:spAutoFit/>
          </a:bodyPr>
          <a:lstStyle/>
          <a:p>
            <a:r>
              <a:rPr lang="de-DE" dirty="0">
                <a:solidFill>
                  <a:srgbClr val="ABD9E9"/>
                </a:solidFill>
              </a:rPr>
              <a:t>38 °C</a:t>
            </a:r>
          </a:p>
        </p:txBody>
      </p:sp>
      <p:sp>
        <p:nvSpPr>
          <p:cNvPr id="20" name="Textfeld 19">
            <a:extLst>
              <a:ext uri="{FF2B5EF4-FFF2-40B4-BE49-F238E27FC236}">
                <a16:creationId xmlns:a16="http://schemas.microsoft.com/office/drawing/2014/main" id="{7CCF3E44-035E-958D-A95E-2E7307EFD48D}"/>
              </a:ext>
            </a:extLst>
          </p:cNvPr>
          <p:cNvSpPr txBox="1"/>
          <p:nvPr/>
        </p:nvSpPr>
        <p:spPr>
          <a:xfrm>
            <a:off x="2780396" y="2829945"/>
            <a:ext cx="673582" cy="369332"/>
          </a:xfrm>
          <a:prstGeom prst="rect">
            <a:avLst/>
          </a:prstGeom>
          <a:noFill/>
        </p:spPr>
        <p:txBody>
          <a:bodyPr wrap="none" rtlCol="0">
            <a:spAutoFit/>
          </a:bodyPr>
          <a:lstStyle/>
          <a:p>
            <a:r>
              <a:rPr lang="de-DE" dirty="0">
                <a:solidFill>
                  <a:srgbClr val="FEE08F"/>
                </a:solidFill>
              </a:rPr>
              <a:t>40 °C</a:t>
            </a:r>
          </a:p>
        </p:txBody>
      </p:sp>
      <p:sp>
        <p:nvSpPr>
          <p:cNvPr id="21" name="Textfeld 20">
            <a:extLst>
              <a:ext uri="{FF2B5EF4-FFF2-40B4-BE49-F238E27FC236}">
                <a16:creationId xmlns:a16="http://schemas.microsoft.com/office/drawing/2014/main" id="{B3A3B459-CF02-1E37-44E0-070870185865}"/>
              </a:ext>
            </a:extLst>
          </p:cNvPr>
          <p:cNvSpPr txBox="1"/>
          <p:nvPr/>
        </p:nvSpPr>
        <p:spPr>
          <a:xfrm>
            <a:off x="4400207" y="2823099"/>
            <a:ext cx="673582" cy="369332"/>
          </a:xfrm>
          <a:prstGeom prst="rect">
            <a:avLst/>
          </a:prstGeom>
          <a:noFill/>
        </p:spPr>
        <p:txBody>
          <a:bodyPr wrap="none" rtlCol="0">
            <a:spAutoFit/>
          </a:bodyPr>
          <a:lstStyle/>
          <a:p>
            <a:r>
              <a:rPr lang="de-DE" dirty="0">
                <a:solidFill>
                  <a:srgbClr val="F46E44"/>
                </a:solidFill>
              </a:rPr>
              <a:t>42 °C</a:t>
            </a:r>
          </a:p>
        </p:txBody>
      </p:sp>
      <p:sp>
        <p:nvSpPr>
          <p:cNvPr id="28" name="Textfeld 27">
            <a:extLst>
              <a:ext uri="{FF2B5EF4-FFF2-40B4-BE49-F238E27FC236}">
                <a16:creationId xmlns:a16="http://schemas.microsoft.com/office/drawing/2014/main" id="{420BA9A3-49E2-6136-BAEB-781D1C165B08}"/>
              </a:ext>
            </a:extLst>
          </p:cNvPr>
          <p:cNvSpPr txBox="1"/>
          <p:nvPr/>
        </p:nvSpPr>
        <p:spPr>
          <a:xfrm>
            <a:off x="7307385" y="2823099"/>
            <a:ext cx="673582" cy="369332"/>
          </a:xfrm>
          <a:prstGeom prst="rect">
            <a:avLst/>
          </a:prstGeom>
          <a:noFill/>
        </p:spPr>
        <p:txBody>
          <a:bodyPr wrap="none" rtlCol="0">
            <a:spAutoFit/>
          </a:bodyPr>
          <a:lstStyle/>
          <a:p>
            <a:r>
              <a:rPr lang="de-DE" dirty="0">
                <a:solidFill>
                  <a:srgbClr val="ABD9E9"/>
                </a:solidFill>
              </a:rPr>
              <a:t>38 °C</a:t>
            </a:r>
          </a:p>
        </p:txBody>
      </p:sp>
      <p:sp>
        <p:nvSpPr>
          <p:cNvPr id="29" name="Textfeld 28">
            <a:extLst>
              <a:ext uri="{FF2B5EF4-FFF2-40B4-BE49-F238E27FC236}">
                <a16:creationId xmlns:a16="http://schemas.microsoft.com/office/drawing/2014/main" id="{CECC5D51-B7E1-0CAB-E6EA-4AB01EEC7C28}"/>
              </a:ext>
            </a:extLst>
          </p:cNvPr>
          <p:cNvSpPr txBox="1"/>
          <p:nvPr/>
        </p:nvSpPr>
        <p:spPr>
          <a:xfrm>
            <a:off x="8927196" y="2823099"/>
            <a:ext cx="673582" cy="369332"/>
          </a:xfrm>
          <a:prstGeom prst="rect">
            <a:avLst/>
          </a:prstGeom>
          <a:noFill/>
        </p:spPr>
        <p:txBody>
          <a:bodyPr wrap="none" rtlCol="0">
            <a:spAutoFit/>
          </a:bodyPr>
          <a:lstStyle/>
          <a:p>
            <a:r>
              <a:rPr lang="de-DE" dirty="0">
                <a:solidFill>
                  <a:srgbClr val="FEE08F"/>
                </a:solidFill>
              </a:rPr>
              <a:t>40 °C</a:t>
            </a:r>
          </a:p>
        </p:txBody>
      </p:sp>
      <p:sp>
        <p:nvSpPr>
          <p:cNvPr id="30" name="Textfeld 29">
            <a:extLst>
              <a:ext uri="{FF2B5EF4-FFF2-40B4-BE49-F238E27FC236}">
                <a16:creationId xmlns:a16="http://schemas.microsoft.com/office/drawing/2014/main" id="{2A2076CA-DA74-54AF-CD85-B3021A18D152}"/>
              </a:ext>
            </a:extLst>
          </p:cNvPr>
          <p:cNvSpPr txBox="1"/>
          <p:nvPr/>
        </p:nvSpPr>
        <p:spPr>
          <a:xfrm>
            <a:off x="10547007" y="2816253"/>
            <a:ext cx="673582" cy="369332"/>
          </a:xfrm>
          <a:prstGeom prst="rect">
            <a:avLst/>
          </a:prstGeom>
          <a:noFill/>
        </p:spPr>
        <p:txBody>
          <a:bodyPr wrap="none" rtlCol="0">
            <a:spAutoFit/>
          </a:bodyPr>
          <a:lstStyle/>
          <a:p>
            <a:r>
              <a:rPr lang="de-DE" dirty="0">
                <a:solidFill>
                  <a:srgbClr val="F46E44"/>
                </a:solidFill>
              </a:rPr>
              <a:t>42 °C</a:t>
            </a:r>
          </a:p>
        </p:txBody>
      </p:sp>
    </p:spTree>
    <p:extLst>
      <p:ext uri="{BB962C8B-B14F-4D97-AF65-F5344CB8AC3E}">
        <p14:creationId xmlns:p14="http://schemas.microsoft.com/office/powerpoint/2010/main" val="2058877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BBBB3AD-7420-9371-65B2-DCC85B2770E0}"/>
              </a:ext>
            </a:extLst>
          </p:cNvPr>
          <p:cNvSpPr>
            <a:spLocks noGrp="1"/>
          </p:cNvSpPr>
          <p:nvPr>
            <p:ph type="title"/>
          </p:nvPr>
        </p:nvSpPr>
        <p:spPr>
          <a:xfrm>
            <a:off x="838200" y="365125"/>
            <a:ext cx="10515600" cy="1325563"/>
          </a:xfrm>
        </p:spPr>
        <p:txBody>
          <a:bodyPr/>
          <a:lstStyle/>
          <a:p>
            <a:r>
              <a:rPr lang="de-DE" b="1" dirty="0"/>
              <a:t>Ergebnisse Influenza B RPA</a:t>
            </a:r>
            <a:br>
              <a:rPr lang="de-DE" b="1" dirty="0"/>
            </a:br>
            <a:r>
              <a:rPr lang="de-DE" sz="3600" dirty="0"/>
              <a:t>Optimierung und Vergleich des Mischschrittes</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1C76397E-E6D1-7777-C0D2-289DEBDD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E8D95B0B-7792-A4F2-0DED-FDCBCAAC6BEF}"/>
              </a:ext>
            </a:extLst>
          </p:cNvPr>
          <p:cNvSpPr txBox="1"/>
          <p:nvPr/>
        </p:nvSpPr>
        <p:spPr>
          <a:xfrm>
            <a:off x="7814068" y="2055813"/>
            <a:ext cx="2835540" cy="646331"/>
          </a:xfrm>
          <a:prstGeom prst="rect">
            <a:avLst/>
          </a:prstGeom>
          <a:noFill/>
        </p:spPr>
        <p:txBody>
          <a:bodyPr wrap="square" rtlCol="0">
            <a:spAutoFit/>
          </a:bodyPr>
          <a:lstStyle/>
          <a:p>
            <a:r>
              <a:rPr lang="de-DE" dirty="0">
                <a:solidFill>
                  <a:srgbClr val="A50025"/>
                </a:solidFill>
              </a:rPr>
              <a:t>Mischen 5 min nach Messbeginn</a:t>
            </a:r>
          </a:p>
        </p:txBody>
      </p:sp>
      <p:sp>
        <p:nvSpPr>
          <p:cNvPr id="14" name="Textfeld 13">
            <a:extLst>
              <a:ext uri="{FF2B5EF4-FFF2-40B4-BE49-F238E27FC236}">
                <a16:creationId xmlns:a16="http://schemas.microsoft.com/office/drawing/2014/main" id="{C72C9030-2A6E-A608-7863-82AB6554FC0E}"/>
              </a:ext>
            </a:extLst>
          </p:cNvPr>
          <p:cNvSpPr txBox="1"/>
          <p:nvPr/>
        </p:nvSpPr>
        <p:spPr>
          <a:xfrm>
            <a:off x="7814068" y="2840477"/>
            <a:ext cx="2835540" cy="646331"/>
          </a:xfrm>
          <a:prstGeom prst="rect">
            <a:avLst/>
          </a:prstGeom>
          <a:noFill/>
        </p:spPr>
        <p:txBody>
          <a:bodyPr wrap="square" rtlCol="0">
            <a:spAutoFit/>
          </a:bodyPr>
          <a:lstStyle/>
          <a:p>
            <a:r>
              <a:rPr lang="de-DE" dirty="0">
                <a:solidFill>
                  <a:srgbClr val="F46B40"/>
                </a:solidFill>
              </a:rPr>
              <a:t>Mischen 4 min nach Messbeginn</a:t>
            </a:r>
          </a:p>
        </p:txBody>
      </p:sp>
      <p:sp>
        <p:nvSpPr>
          <p:cNvPr id="15" name="Textfeld 14">
            <a:extLst>
              <a:ext uri="{FF2B5EF4-FFF2-40B4-BE49-F238E27FC236}">
                <a16:creationId xmlns:a16="http://schemas.microsoft.com/office/drawing/2014/main" id="{DF87200A-34FF-8642-08AA-5F643D66E2B5}"/>
              </a:ext>
            </a:extLst>
          </p:cNvPr>
          <p:cNvSpPr txBox="1"/>
          <p:nvPr/>
        </p:nvSpPr>
        <p:spPr>
          <a:xfrm>
            <a:off x="7814068" y="3625141"/>
            <a:ext cx="2835540" cy="646331"/>
          </a:xfrm>
          <a:prstGeom prst="rect">
            <a:avLst/>
          </a:prstGeom>
          <a:noFill/>
        </p:spPr>
        <p:txBody>
          <a:bodyPr wrap="square" rtlCol="0">
            <a:spAutoFit/>
          </a:bodyPr>
          <a:lstStyle/>
          <a:p>
            <a:r>
              <a:rPr lang="de-DE" dirty="0">
                <a:solidFill>
                  <a:srgbClr val="B5DEEB"/>
                </a:solidFill>
              </a:rPr>
              <a:t>Mischen 3 min nach Messbeginn</a:t>
            </a:r>
          </a:p>
        </p:txBody>
      </p:sp>
      <p:pic>
        <p:nvPicPr>
          <p:cNvPr id="17" name="Grafik 16">
            <a:extLst>
              <a:ext uri="{FF2B5EF4-FFF2-40B4-BE49-F238E27FC236}">
                <a16:creationId xmlns:a16="http://schemas.microsoft.com/office/drawing/2014/main" id="{C4F1D50D-1747-D96D-4339-D2332131E702}"/>
              </a:ext>
            </a:extLst>
          </p:cNvPr>
          <p:cNvPicPr>
            <a:picLocks noChangeAspect="1"/>
          </p:cNvPicPr>
          <p:nvPr/>
        </p:nvPicPr>
        <p:blipFill>
          <a:blip r:embed="rId3"/>
          <a:stretch>
            <a:fillRect/>
          </a:stretch>
        </p:blipFill>
        <p:spPr>
          <a:xfrm>
            <a:off x="838200" y="1956045"/>
            <a:ext cx="6646483" cy="4536830"/>
          </a:xfrm>
          <a:prstGeom prst="rect">
            <a:avLst/>
          </a:prstGeom>
        </p:spPr>
      </p:pic>
      <p:sp>
        <p:nvSpPr>
          <p:cNvPr id="18" name="Textfeld 17">
            <a:extLst>
              <a:ext uri="{FF2B5EF4-FFF2-40B4-BE49-F238E27FC236}">
                <a16:creationId xmlns:a16="http://schemas.microsoft.com/office/drawing/2014/main" id="{181DE344-83B7-FA6C-6647-5F1BE8992A0E}"/>
              </a:ext>
            </a:extLst>
          </p:cNvPr>
          <p:cNvSpPr txBox="1"/>
          <p:nvPr/>
        </p:nvSpPr>
        <p:spPr>
          <a:xfrm>
            <a:off x="7814068" y="4409805"/>
            <a:ext cx="2835540" cy="369332"/>
          </a:xfrm>
          <a:prstGeom prst="rect">
            <a:avLst/>
          </a:prstGeom>
          <a:noFill/>
        </p:spPr>
        <p:txBody>
          <a:bodyPr wrap="square" rtlCol="0">
            <a:spAutoFit/>
          </a:bodyPr>
          <a:lstStyle/>
          <a:p>
            <a:r>
              <a:rPr lang="de-DE" dirty="0">
                <a:solidFill>
                  <a:srgbClr val="FEE08F"/>
                </a:solidFill>
              </a:rPr>
              <a:t>Referenz ohne Mischen</a:t>
            </a:r>
          </a:p>
        </p:txBody>
      </p:sp>
    </p:spTree>
    <p:extLst>
      <p:ext uri="{BB962C8B-B14F-4D97-AF65-F5344CB8AC3E}">
        <p14:creationId xmlns:p14="http://schemas.microsoft.com/office/powerpoint/2010/main" val="655644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CEC4341-518C-A6CC-148D-36FADA9ADB8A}"/>
              </a:ext>
            </a:extLst>
          </p:cNvPr>
          <p:cNvSpPr>
            <a:spLocks noGrp="1"/>
          </p:cNvSpPr>
          <p:nvPr>
            <p:ph type="title"/>
          </p:nvPr>
        </p:nvSpPr>
        <p:spPr>
          <a:xfrm>
            <a:off x="838200" y="365125"/>
            <a:ext cx="10515600" cy="1325563"/>
          </a:xfrm>
        </p:spPr>
        <p:txBody>
          <a:bodyPr/>
          <a:lstStyle/>
          <a:p>
            <a:r>
              <a:rPr lang="de-DE" b="1" dirty="0"/>
              <a:t>Das Influenza Virus</a:t>
            </a:r>
            <a:br>
              <a:rPr lang="de-DE" b="1" dirty="0"/>
            </a:br>
            <a:r>
              <a:rPr lang="de-DE" sz="3600" dirty="0"/>
              <a:t>Übersicht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C2A59363-110E-FED8-CF93-7C609AA1B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Ein Bild, das Diagramm enthält.&#10;&#10;Automatisch generierte Beschreibung">
            <a:extLst>
              <a:ext uri="{FF2B5EF4-FFF2-40B4-BE49-F238E27FC236}">
                <a16:creationId xmlns:a16="http://schemas.microsoft.com/office/drawing/2014/main" id="{16B2DCD4-AAB5-21F9-6B5F-82DD989DE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456" y="1336902"/>
            <a:ext cx="5934344" cy="5155973"/>
          </a:xfrm>
          <a:prstGeom prst="rect">
            <a:avLst/>
          </a:prstGeom>
        </p:spPr>
      </p:pic>
      <p:sp>
        <p:nvSpPr>
          <p:cNvPr id="8" name="Textfeld 7">
            <a:extLst>
              <a:ext uri="{FF2B5EF4-FFF2-40B4-BE49-F238E27FC236}">
                <a16:creationId xmlns:a16="http://schemas.microsoft.com/office/drawing/2014/main" id="{E563C8AC-7213-39E9-BAA2-9333D15A5A2E}"/>
              </a:ext>
            </a:extLst>
          </p:cNvPr>
          <p:cNvSpPr txBox="1"/>
          <p:nvPr/>
        </p:nvSpPr>
        <p:spPr>
          <a:xfrm>
            <a:off x="838200" y="2055813"/>
            <a:ext cx="5336357" cy="22510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400" dirty="0"/>
              <a:t>Vertreter der </a:t>
            </a:r>
            <a:r>
              <a:rPr lang="de-DE" sz="2400" dirty="0" err="1"/>
              <a:t>Orthomyxoviren</a:t>
            </a:r>
            <a:endParaRPr lang="de-DE" sz="2400" dirty="0"/>
          </a:p>
          <a:p>
            <a:pPr marL="285750" indent="-285750">
              <a:lnSpc>
                <a:spcPct val="150000"/>
              </a:lnSpc>
              <a:buFont typeface="Arial" panose="020B0604020202020204" pitchFamily="34" charset="0"/>
              <a:buChar char="•"/>
            </a:pPr>
            <a:r>
              <a:rPr lang="de-DE" sz="2400" dirty="0"/>
              <a:t>Segmentiertes negativ RNA-Genom</a:t>
            </a:r>
          </a:p>
          <a:p>
            <a:pPr marL="285750" indent="-285750">
              <a:lnSpc>
                <a:spcPct val="150000"/>
              </a:lnSpc>
              <a:buFont typeface="Arial" panose="020B0604020202020204" pitchFamily="34" charset="0"/>
              <a:buChar char="•"/>
            </a:pPr>
            <a:r>
              <a:rPr lang="de-DE" sz="2400" dirty="0"/>
              <a:t>Mit einer Lipidhülle umhüllt</a:t>
            </a:r>
          </a:p>
          <a:p>
            <a:pPr marL="285750" indent="-285750">
              <a:lnSpc>
                <a:spcPct val="150000"/>
              </a:lnSpc>
              <a:buFont typeface="Arial" panose="020B0604020202020204" pitchFamily="34" charset="0"/>
              <a:buChar char="•"/>
            </a:pPr>
            <a:r>
              <a:rPr lang="de-DE" sz="2400" dirty="0"/>
              <a:t>Typen </a:t>
            </a:r>
            <a:r>
              <a:rPr lang="de-DE" sz="2400" b="1" dirty="0"/>
              <a:t>A, B, C </a:t>
            </a:r>
            <a:r>
              <a:rPr lang="de-DE" sz="2400" dirty="0"/>
              <a:t>und D</a:t>
            </a:r>
          </a:p>
        </p:txBody>
      </p:sp>
      <p:sp>
        <p:nvSpPr>
          <p:cNvPr id="9" name="Textfeld 8">
            <a:extLst>
              <a:ext uri="{FF2B5EF4-FFF2-40B4-BE49-F238E27FC236}">
                <a16:creationId xmlns:a16="http://schemas.microsoft.com/office/drawing/2014/main" id="{ED5D4743-6A7F-AA9A-29BF-8DACF95220B4}"/>
              </a:ext>
            </a:extLst>
          </p:cNvPr>
          <p:cNvSpPr txBox="1"/>
          <p:nvPr/>
        </p:nvSpPr>
        <p:spPr>
          <a:xfrm>
            <a:off x="5551431" y="6483418"/>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
        <p:nvSpPr>
          <p:cNvPr id="10" name="Pfeil: nach rechts 9">
            <a:extLst>
              <a:ext uri="{FF2B5EF4-FFF2-40B4-BE49-F238E27FC236}">
                <a16:creationId xmlns:a16="http://schemas.microsoft.com/office/drawing/2014/main" id="{EEFFAC74-752B-68C3-4FC7-BEF9C90B533E}"/>
              </a:ext>
            </a:extLst>
          </p:cNvPr>
          <p:cNvSpPr/>
          <p:nvPr/>
        </p:nvSpPr>
        <p:spPr>
          <a:xfrm rot="7304927">
            <a:off x="1398226" y="4479937"/>
            <a:ext cx="554476" cy="2646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ysClr val="windowText" lastClr="000000"/>
                </a:solidFill>
              </a:ln>
              <a:solidFill>
                <a:sysClr val="windowText" lastClr="000000"/>
              </a:solidFill>
            </a:endParaRPr>
          </a:p>
        </p:txBody>
      </p:sp>
      <p:sp>
        <p:nvSpPr>
          <p:cNvPr id="11" name="Pfeil: nach rechts 10">
            <a:extLst>
              <a:ext uri="{FF2B5EF4-FFF2-40B4-BE49-F238E27FC236}">
                <a16:creationId xmlns:a16="http://schemas.microsoft.com/office/drawing/2014/main" id="{38811B7F-552A-3AC7-B23C-F2A717659DE3}"/>
              </a:ext>
            </a:extLst>
          </p:cNvPr>
          <p:cNvSpPr/>
          <p:nvPr/>
        </p:nvSpPr>
        <p:spPr>
          <a:xfrm rot="14295073" flipH="1">
            <a:off x="2889631" y="4479938"/>
            <a:ext cx="554476" cy="2646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abgerundete Ecken 14">
            <a:extLst>
              <a:ext uri="{FF2B5EF4-FFF2-40B4-BE49-F238E27FC236}">
                <a16:creationId xmlns:a16="http://schemas.microsoft.com/office/drawing/2014/main" id="{E5F804EB-7EFD-30D2-2BFA-7308D2B17EE4}"/>
              </a:ext>
            </a:extLst>
          </p:cNvPr>
          <p:cNvSpPr/>
          <p:nvPr/>
        </p:nvSpPr>
        <p:spPr>
          <a:xfrm>
            <a:off x="2538299" y="5014010"/>
            <a:ext cx="2089746" cy="16970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ysClr val="windowText" lastClr="000000"/>
                </a:solidFill>
              </a:rPr>
              <a:t>Typ B</a:t>
            </a:r>
          </a:p>
          <a:p>
            <a:pPr algn="ctr"/>
            <a:endParaRPr lang="de-DE" sz="1400" dirty="0">
              <a:solidFill>
                <a:sysClr val="windowText" lastClr="000000"/>
              </a:solidFill>
            </a:endParaRPr>
          </a:p>
          <a:p>
            <a:pPr algn="ctr"/>
            <a:r>
              <a:rPr lang="de-DE" sz="1400" dirty="0">
                <a:solidFill>
                  <a:sysClr val="windowText" lastClr="000000"/>
                </a:solidFill>
              </a:rPr>
              <a:t>Befällt nur Menschen</a:t>
            </a:r>
          </a:p>
          <a:p>
            <a:pPr algn="ctr"/>
            <a:endParaRPr lang="de-DE" sz="1400" dirty="0">
              <a:solidFill>
                <a:sysClr val="windowText" lastClr="000000"/>
              </a:solidFill>
            </a:endParaRPr>
          </a:p>
          <a:p>
            <a:pPr algn="ctr"/>
            <a:r>
              <a:rPr lang="de-DE" sz="1400" dirty="0">
                <a:solidFill>
                  <a:sysClr val="windowText" lastClr="000000"/>
                </a:solidFill>
              </a:rPr>
              <a:t>Einteilung in </a:t>
            </a:r>
          </a:p>
          <a:p>
            <a:pPr algn="ctr"/>
            <a:r>
              <a:rPr lang="de-DE" sz="1400" dirty="0">
                <a:solidFill>
                  <a:sysClr val="windowText" lastClr="000000"/>
                </a:solidFill>
              </a:rPr>
              <a:t>Viruslinien </a:t>
            </a:r>
          </a:p>
          <a:p>
            <a:pPr algn="ctr"/>
            <a:r>
              <a:rPr lang="de-DE" sz="1400" dirty="0">
                <a:solidFill>
                  <a:sysClr val="windowText" lastClr="000000"/>
                </a:solidFill>
              </a:rPr>
              <a:t>(Yamagata und Victoria)</a:t>
            </a:r>
          </a:p>
        </p:txBody>
      </p:sp>
      <p:sp>
        <p:nvSpPr>
          <p:cNvPr id="17" name="Rechteck: abgerundete Ecken 16">
            <a:extLst>
              <a:ext uri="{FF2B5EF4-FFF2-40B4-BE49-F238E27FC236}">
                <a16:creationId xmlns:a16="http://schemas.microsoft.com/office/drawing/2014/main" id="{0CA03334-C087-252D-FE6C-6D11C8456C0C}"/>
              </a:ext>
            </a:extLst>
          </p:cNvPr>
          <p:cNvSpPr/>
          <p:nvPr/>
        </p:nvSpPr>
        <p:spPr>
          <a:xfrm>
            <a:off x="372188" y="5014010"/>
            <a:ext cx="2089746" cy="16970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ysClr val="windowText" lastClr="000000"/>
                </a:solidFill>
              </a:rPr>
              <a:t>Typ A</a:t>
            </a:r>
          </a:p>
          <a:p>
            <a:pPr algn="ctr"/>
            <a:endParaRPr lang="de-DE" sz="1400" dirty="0">
              <a:solidFill>
                <a:sysClr val="windowText" lastClr="000000"/>
              </a:solidFill>
            </a:endParaRPr>
          </a:p>
          <a:p>
            <a:pPr algn="ctr"/>
            <a:r>
              <a:rPr lang="de-DE" sz="1400" dirty="0">
                <a:solidFill>
                  <a:sysClr val="windowText" lastClr="000000"/>
                </a:solidFill>
              </a:rPr>
              <a:t>Besitzt eine Vielzahl von möglichen Wirten</a:t>
            </a:r>
          </a:p>
          <a:p>
            <a:pPr algn="ctr"/>
            <a:endParaRPr lang="de-DE" sz="1400" dirty="0">
              <a:solidFill>
                <a:sysClr val="windowText" lastClr="000000"/>
              </a:solidFill>
            </a:endParaRPr>
          </a:p>
          <a:p>
            <a:pPr algn="ctr"/>
            <a:r>
              <a:rPr lang="de-DE" sz="1400" dirty="0">
                <a:solidFill>
                  <a:sysClr val="windowText" lastClr="000000"/>
                </a:solidFill>
              </a:rPr>
              <a:t>Einteilung in </a:t>
            </a:r>
          </a:p>
          <a:p>
            <a:pPr algn="ctr"/>
            <a:r>
              <a:rPr lang="de-DE" sz="1400" dirty="0">
                <a:solidFill>
                  <a:sysClr val="windowText" lastClr="000000"/>
                </a:solidFill>
              </a:rPr>
              <a:t>HA und NA Subtypen</a:t>
            </a:r>
            <a:r>
              <a:rPr lang="de-DE" sz="1400" dirty="0"/>
              <a:t> </a:t>
            </a:r>
          </a:p>
        </p:txBody>
      </p:sp>
    </p:spTree>
    <p:extLst>
      <p:ext uri="{BB962C8B-B14F-4D97-AF65-F5344CB8AC3E}">
        <p14:creationId xmlns:p14="http://schemas.microsoft.com/office/powerpoint/2010/main" val="3732878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4EC2C55B-147C-9DAB-6767-7066A55CC435}"/>
              </a:ext>
            </a:extLst>
          </p:cNvPr>
          <p:cNvSpPr txBox="1"/>
          <p:nvPr/>
        </p:nvSpPr>
        <p:spPr>
          <a:xfrm>
            <a:off x="838200" y="6492875"/>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
        <p:nvSpPr>
          <p:cNvPr id="9" name="Titel 1">
            <a:extLst>
              <a:ext uri="{FF2B5EF4-FFF2-40B4-BE49-F238E27FC236}">
                <a16:creationId xmlns:a16="http://schemas.microsoft.com/office/drawing/2014/main" id="{7FA0EA4B-4DB8-0068-3DD1-55DB1DAFD688}"/>
              </a:ext>
            </a:extLst>
          </p:cNvPr>
          <p:cNvSpPr>
            <a:spLocks noGrp="1"/>
          </p:cNvSpPr>
          <p:nvPr>
            <p:ph type="title"/>
          </p:nvPr>
        </p:nvSpPr>
        <p:spPr>
          <a:xfrm>
            <a:off x="838200" y="365125"/>
            <a:ext cx="10515600" cy="1325563"/>
          </a:xfrm>
        </p:spPr>
        <p:txBody>
          <a:bodyPr/>
          <a:lstStyle/>
          <a:p>
            <a:r>
              <a:rPr lang="de-DE" b="1" dirty="0"/>
              <a:t>Das Influenza A Virus</a:t>
            </a:r>
            <a:br>
              <a:rPr lang="de-DE" b="1" dirty="0"/>
            </a:br>
            <a:r>
              <a:rPr lang="de-DE" sz="3600" dirty="0"/>
              <a:t>Co-Infektion und Reassortierung</a:t>
            </a:r>
            <a:endParaRPr lang="de-DE" b="1" dirty="0"/>
          </a:p>
        </p:txBody>
      </p:sp>
      <p:pic>
        <p:nvPicPr>
          <p:cNvPr id="10" name="Picture 2" descr="Internationale Partnerschulen / BIDS • Europa-Universität Viadrina / EUV">
            <a:extLst>
              <a:ext uri="{FF2B5EF4-FFF2-40B4-BE49-F238E27FC236}">
                <a16:creationId xmlns:a16="http://schemas.microsoft.com/office/drawing/2014/main" id="{29AB8232-8CFD-5A9B-3983-315D38E65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D7B260BF-A2B1-2A32-A363-6791AAA21B11}"/>
              </a:ext>
            </a:extLst>
          </p:cNvPr>
          <p:cNvSpPr txBox="1"/>
          <p:nvPr/>
        </p:nvSpPr>
        <p:spPr>
          <a:xfrm>
            <a:off x="7978331" y="6492875"/>
            <a:ext cx="2568973" cy="307777"/>
          </a:xfrm>
          <a:prstGeom prst="rect">
            <a:avLst/>
          </a:prstGeom>
          <a:noFill/>
        </p:spPr>
        <p:txBody>
          <a:bodyPr wrap="none" rtlCol="0">
            <a:spAutoFit/>
          </a:bodyPr>
          <a:lstStyle/>
          <a:p>
            <a:r>
              <a:rPr lang="de-DE" sz="1400" dirty="0"/>
              <a:t>Bildquelle: Neumann </a:t>
            </a:r>
            <a:r>
              <a:rPr lang="de-DE" sz="1400" i="1" dirty="0"/>
              <a:t>et al.</a:t>
            </a:r>
            <a:r>
              <a:rPr lang="de-DE" sz="1400" dirty="0"/>
              <a:t> 2009 </a:t>
            </a:r>
          </a:p>
        </p:txBody>
      </p:sp>
      <p:pic>
        <p:nvPicPr>
          <p:cNvPr id="4" name="Grafik 3">
            <a:extLst>
              <a:ext uri="{FF2B5EF4-FFF2-40B4-BE49-F238E27FC236}">
                <a16:creationId xmlns:a16="http://schemas.microsoft.com/office/drawing/2014/main" id="{95156099-09A2-BBE5-6390-FE814C060212}"/>
              </a:ext>
            </a:extLst>
          </p:cNvPr>
          <p:cNvPicPr>
            <a:picLocks noChangeAspect="1"/>
          </p:cNvPicPr>
          <p:nvPr/>
        </p:nvPicPr>
        <p:blipFill>
          <a:blip r:embed="rId4"/>
          <a:stretch>
            <a:fillRect/>
          </a:stretch>
        </p:blipFill>
        <p:spPr>
          <a:xfrm>
            <a:off x="0" y="1972824"/>
            <a:ext cx="7818797" cy="4263458"/>
          </a:xfrm>
          <a:prstGeom prst="rect">
            <a:avLst/>
          </a:prstGeom>
        </p:spPr>
      </p:pic>
      <p:pic>
        <p:nvPicPr>
          <p:cNvPr id="3" name="Grafik 2">
            <a:extLst>
              <a:ext uri="{FF2B5EF4-FFF2-40B4-BE49-F238E27FC236}">
                <a16:creationId xmlns:a16="http://schemas.microsoft.com/office/drawing/2014/main" id="{3B318DFD-5D2A-CC5E-9942-668CAA5A54FC}"/>
              </a:ext>
            </a:extLst>
          </p:cNvPr>
          <p:cNvPicPr>
            <a:picLocks noChangeAspect="1"/>
          </p:cNvPicPr>
          <p:nvPr/>
        </p:nvPicPr>
        <p:blipFill>
          <a:blip r:embed="rId5"/>
          <a:stretch>
            <a:fillRect/>
          </a:stretch>
        </p:blipFill>
        <p:spPr>
          <a:xfrm>
            <a:off x="7487550" y="1462471"/>
            <a:ext cx="4383885" cy="4773811"/>
          </a:xfrm>
          <a:prstGeom prst="rect">
            <a:avLst/>
          </a:prstGeom>
        </p:spPr>
      </p:pic>
    </p:spTree>
    <p:extLst>
      <p:ext uri="{BB962C8B-B14F-4D97-AF65-F5344CB8AC3E}">
        <p14:creationId xmlns:p14="http://schemas.microsoft.com/office/powerpoint/2010/main" val="30552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iagramm enthält.&#10;&#10;Automatisch generierte Beschreibung">
            <a:extLst>
              <a:ext uri="{FF2B5EF4-FFF2-40B4-BE49-F238E27FC236}">
                <a16:creationId xmlns:a16="http://schemas.microsoft.com/office/drawing/2014/main" id="{1D027ADC-F75E-B55F-3E69-BF5A4A871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896" y="1849435"/>
            <a:ext cx="8252207" cy="5008565"/>
          </a:xfrm>
          <a:prstGeom prst="rect">
            <a:avLst/>
          </a:prstGeom>
        </p:spPr>
      </p:pic>
      <p:sp>
        <p:nvSpPr>
          <p:cNvPr id="6" name="Titel 1">
            <a:extLst>
              <a:ext uri="{FF2B5EF4-FFF2-40B4-BE49-F238E27FC236}">
                <a16:creationId xmlns:a16="http://schemas.microsoft.com/office/drawing/2014/main" id="{2E27A55C-71DB-49AB-7143-72CDEF3FEF74}"/>
              </a:ext>
            </a:extLst>
          </p:cNvPr>
          <p:cNvSpPr>
            <a:spLocks noGrp="1"/>
          </p:cNvSpPr>
          <p:nvPr>
            <p:ph type="title"/>
          </p:nvPr>
        </p:nvSpPr>
        <p:spPr>
          <a:xfrm>
            <a:off x="838200" y="365125"/>
            <a:ext cx="10515600" cy="1325563"/>
          </a:xfrm>
        </p:spPr>
        <p:txBody>
          <a:bodyPr/>
          <a:lstStyle/>
          <a:p>
            <a:r>
              <a:rPr lang="de-DE" b="1" dirty="0"/>
              <a:t>Das Influenza A Virus</a:t>
            </a:r>
            <a:br>
              <a:rPr lang="de-DE" b="1" dirty="0"/>
            </a:br>
            <a:r>
              <a:rPr lang="de-DE" sz="3600" dirty="0"/>
              <a:t>Infektionsmechanismus</a:t>
            </a:r>
            <a:endParaRPr lang="de-DE" b="1" dirty="0"/>
          </a:p>
        </p:txBody>
      </p:sp>
      <p:pic>
        <p:nvPicPr>
          <p:cNvPr id="7" name="Picture 2" descr="Internationale Partnerschulen / BIDS • Europa-Universität Viadrina / EUV">
            <a:extLst>
              <a:ext uri="{FF2B5EF4-FFF2-40B4-BE49-F238E27FC236}">
                <a16:creationId xmlns:a16="http://schemas.microsoft.com/office/drawing/2014/main" id="{963678F7-B1D4-8812-E27B-148E42D7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F70F5D4F-28F0-B42D-BB17-9377725B22F5}"/>
              </a:ext>
            </a:extLst>
          </p:cNvPr>
          <p:cNvSpPr txBox="1"/>
          <p:nvPr/>
        </p:nvSpPr>
        <p:spPr>
          <a:xfrm>
            <a:off x="7825708" y="3121223"/>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Tree>
    <p:extLst>
      <p:ext uri="{BB962C8B-B14F-4D97-AF65-F5344CB8AC3E}">
        <p14:creationId xmlns:p14="http://schemas.microsoft.com/office/powerpoint/2010/main" val="119572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89D5F141-1682-AED8-1476-2284DE0C8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59A8C8D-AA2F-1D83-25F9-77A2BB9F5448}"/>
              </a:ext>
            </a:extLst>
          </p:cNvPr>
          <p:cNvSpPr>
            <a:spLocks noGrp="1"/>
          </p:cNvSpPr>
          <p:nvPr>
            <p:ph type="title"/>
          </p:nvPr>
        </p:nvSpPr>
        <p:spPr>
          <a:xfrm>
            <a:off x="838200" y="365125"/>
            <a:ext cx="10515600" cy="1325563"/>
          </a:xfrm>
        </p:spPr>
        <p:txBody>
          <a:bodyPr>
            <a:normAutofit fontScale="90000"/>
          </a:bodyPr>
          <a:lstStyle/>
          <a:p>
            <a:r>
              <a:rPr lang="de-DE" sz="4900" b="1" dirty="0"/>
              <a:t>Das Influenza Virus</a:t>
            </a:r>
            <a:br>
              <a:rPr lang="de-DE" b="1" dirty="0"/>
            </a:br>
            <a:r>
              <a:rPr lang="de-DE" sz="4000" dirty="0"/>
              <a:t>im Verhältnis zu anderen respiratorischen Erkrankungen</a:t>
            </a:r>
            <a:endParaRPr lang="de-DE" b="1" dirty="0"/>
          </a:p>
        </p:txBody>
      </p:sp>
      <p:graphicFrame>
        <p:nvGraphicFramePr>
          <p:cNvPr id="10" name="Tabelle 10">
            <a:extLst>
              <a:ext uri="{FF2B5EF4-FFF2-40B4-BE49-F238E27FC236}">
                <a16:creationId xmlns:a16="http://schemas.microsoft.com/office/drawing/2014/main" id="{2AA434FB-6E8F-AF4E-B68A-4FECD5AA3744}"/>
              </a:ext>
            </a:extLst>
          </p:cNvPr>
          <p:cNvGraphicFramePr>
            <a:graphicFrameLocks noGrp="1"/>
          </p:cNvGraphicFramePr>
          <p:nvPr>
            <p:extLst>
              <p:ext uri="{D42A27DB-BD31-4B8C-83A1-F6EECF244321}">
                <p14:modId xmlns:p14="http://schemas.microsoft.com/office/powerpoint/2010/main" val="1516672256"/>
              </p:ext>
            </p:extLst>
          </p:nvPr>
        </p:nvGraphicFramePr>
        <p:xfrm>
          <a:off x="801278" y="1690688"/>
          <a:ext cx="10589443" cy="4321298"/>
        </p:xfrm>
        <a:graphic>
          <a:graphicData uri="http://schemas.openxmlformats.org/drawingml/2006/table">
            <a:tbl>
              <a:tblPr firstRow="1" bandRow="1">
                <a:tableStyleId>{5C22544A-7EE6-4342-B048-85BDC9FD1C3A}</a:tableStyleId>
              </a:tblPr>
              <a:tblGrid>
                <a:gridCol w="2137594">
                  <a:extLst>
                    <a:ext uri="{9D8B030D-6E8A-4147-A177-3AD203B41FA5}">
                      <a16:colId xmlns:a16="http://schemas.microsoft.com/office/drawing/2014/main" val="1774559929"/>
                    </a:ext>
                  </a:extLst>
                </a:gridCol>
                <a:gridCol w="1291574">
                  <a:extLst>
                    <a:ext uri="{9D8B030D-6E8A-4147-A177-3AD203B41FA5}">
                      <a16:colId xmlns:a16="http://schemas.microsoft.com/office/drawing/2014/main" val="2888980612"/>
                    </a:ext>
                  </a:extLst>
                </a:gridCol>
                <a:gridCol w="1333565">
                  <a:extLst>
                    <a:ext uri="{9D8B030D-6E8A-4147-A177-3AD203B41FA5}">
                      <a16:colId xmlns:a16="http://schemas.microsoft.com/office/drawing/2014/main" val="1881683001"/>
                    </a:ext>
                  </a:extLst>
                </a:gridCol>
                <a:gridCol w="931379">
                  <a:extLst>
                    <a:ext uri="{9D8B030D-6E8A-4147-A177-3AD203B41FA5}">
                      <a16:colId xmlns:a16="http://schemas.microsoft.com/office/drawing/2014/main" val="3764772876"/>
                    </a:ext>
                  </a:extLst>
                </a:gridCol>
                <a:gridCol w="1036628">
                  <a:extLst>
                    <a:ext uri="{9D8B030D-6E8A-4147-A177-3AD203B41FA5}">
                      <a16:colId xmlns:a16="http://schemas.microsoft.com/office/drawing/2014/main" val="2239487447"/>
                    </a:ext>
                  </a:extLst>
                </a:gridCol>
                <a:gridCol w="914400">
                  <a:extLst>
                    <a:ext uri="{9D8B030D-6E8A-4147-A177-3AD203B41FA5}">
                      <a16:colId xmlns:a16="http://schemas.microsoft.com/office/drawing/2014/main" val="1458444020"/>
                    </a:ext>
                  </a:extLst>
                </a:gridCol>
                <a:gridCol w="1381786">
                  <a:extLst>
                    <a:ext uri="{9D8B030D-6E8A-4147-A177-3AD203B41FA5}">
                      <a16:colId xmlns:a16="http://schemas.microsoft.com/office/drawing/2014/main" val="3673652123"/>
                    </a:ext>
                  </a:extLst>
                </a:gridCol>
                <a:gridCol w="710217">
                  <a:extLst>
                    <a:ext uri="{9D8B030D-6E8A-4147-A177-3AD203B41FA5}">
                      <a16:colId xmlns:a16="http://schemas.microsoft.com/office/drawing/2014/main" val="225526325"/>
                    </a:ext>
                  </a:extLst>
                </a:gridCol>
                <a:gridCol w="852300">
                  <a:extLst>
                    <a:ext uri="{9D8B030D-6E8A-4147-A177-3AD203B41FA5}">
                      <a16:colId xmlns:a16="http://schemas.microsoft.com/office/drawing/2014/main" val="3334405338"/>
                    </a:ext>
                  </a:extLst>
                </a:gridCol>
              </a:tblGrid>
              <a:tr h="556397">
                <a:tc>
                  <a:txBody>
                    <a:bodyPr/>
                    <a:lstStyle/>
                    <a:p>
                      <a:endParaRPr lang="de-DE"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Influenza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Para-influenza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Rhino-virus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Corona-virus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Adeno-virus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Enteroviren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RSV</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1" i="0" kern="1200" dirty="0" err="1">
                          <a:solidFill>
                            <a:schemeClr val="tx1"/>
                          </a:solidFill>
                          <a:effectLst/>
                          <a:latin typeface="+mn-lt"/>
                          <a:ea typeface="+mn-ea"/>
                          <a:cs typeface="+mn-cs"/>
                        </a:rPr>
                        <a:t>hMPV</a:t>
                      </a:r>
                      <a:endParaRPr lang="de-DE" b="1"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261264"/>
                  </a:ext>
                </a:extLst>
              </a:tr>
              <a:tr h="482086">
                <a:tc>
                  <a:txBody>
                    <a:bodyPr/>
                    <a:lstStyle/>
                    <a:p>
                      <a:r>
                        <a:rPr lang="de-DE" dirty="0"/>
                        <a:t>Fieber</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 </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11398559"/>
                  </a:ext>
                </a:extLst>
              </a:tr>
              <a:tr h="482086">
                <a:tc>
                  <a:txBody>
                    <a:bodyPr/>
                    <a:lstStyle/>
                    <a:p>
                      <a:r>
                        <a:rPr lang="de-DE" dirty="0"/>
                        <a:t>Husten</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extLst>
                  <a:ext uri="{0D108BD9-81ED-4DB2-BD59-A6C34878D82A}">
                    <a16:rowId xmlns:a16="http://schemas.microsoft.com/office/drawing/2014/main" val="2430086940"/>
                  </a:ext>
                </a:extLst>
              </a:tr>
              <a:tr h="556397">
                <a:tc>
                  <a:txBody>
                    <a:bodyPr/>
                    <a:lstStyle/>
                    <a:p>
                      <a:r>
                        <a:rPr lang="de-DE" dirty="0"/>
                        <a:t>Halsschmerzen</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3541356891"/>
                  </a:ext>
                </a:extLst>
              </a:tr>
              <a:tr h="556397">
                <a:tc>
                  <a:txBody>
                    <a:bodyPr/>
                    <a:lstStyle/>
                    <a:p>
                      <a:r>
                        <a:rPr lang="de-DE" dirty="0"/>
                        <a:t>Schnupfen</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p>
                    <a:p>
                      <a:pPr algn="ctr"/>
                      <a:endParaRPr lang="de-DE" dirty="0"/>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extLst>
                  <a:ext uri="{0D108BD9-81ED-4DB2-BD59-A6C34878D82A}">
                    <a16:rowId xmlns:a16="http://schemas.microsoft.com/office/drawing/2014/main" val="464770096"/>
                  </a:ext>
                </a:extLst>
              </a:tr>
              <a:tr h="482086">
                <a:tc>
                  <a:txBody>
                    <a:bodyPr/>
                    <a:lstStyle/>
                    <a:p>
                      <a:r>
                        <a:rPr lang="de-DE" dirty="0"/>
                        <a:t>Kopfschmerzen</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2246954604"/>
                  </a:ext>
                </a:extLst>
              </a:tr>
              <a:tr h="482086">
                <a:tc>
                  <a:txBody>
                    <a:bodyPr/>
                    <a:lstStyle/>
                    <a:p>
                      <a:r>
                        <a:rPr lang="de-DE" dirty="0"/>
                        <a:t>Gliederschmerzen</a:t>
                      </a:r>
                    </a:p>
                  </a:txBody>
                  <a:tcPr anchor="ctr">
                    <a:noFill/>
                  </a:tcPr>
                </a:tc>
                <a:tc>
                  <a:txBody>
                    <a:bodyPr/>
                    <a:lstStyle/>
                    <a:p>
                      <a:pPr algn="ctr"/>
                      <a:r>
                        <a:rPr lang="de-DE" dirty="0"/>
                        <a:t>x</a:t>
                      </a:r>
                    </a:p>
                  </a:txBody>
                  <a:tcPr anchor="ctr">
                    <a:noFill/>
                  </a:tcPr>
                </a:tc>
                <a:tc>
                  <a:txBody>
                    <a:bodyPr/>
                    <a:lstStyle/>
                    <a:p>
                      <a:pPr algn="ctr"/>
                      <a:endParaRPr lang="de-DE"/>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3940043281"/>
                  </a:ext>
                </a:extLst>
              </a:tr>
              <a:tr h="556397">
                <a:tc>
                  <a:txBody>
                    <a:bodyPr/>
                    <a:lstStyle/>
                    <a:p>
                      <a:r>
                        <a:rPr lang="de-DE" dirty="0"/>
                        <a:t>Schwäche</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r>
                        <a:rPr lang="de-DE" dirty="0"/>
                        <a:t>x</a:t>
                      </a:r>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23738"/>
                  </a:ext>
                </a:extLst>
              </a:tr>
            </a:tbl>
          </a:graphicData>
        </a:graphic>
      </p:graphicFrame>
    </p:spTree>
    <p:extLst>
      <p:ext uri="{BB962C8B-B14F-4D97-AF65-F5344CB8AC3E}">
        <p14:creationId xmlns:p14="http://schemas.microsoft.com/office/powerpoint/2010/main" val="8746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BA79E974-E87A-EEFC-6FD7-83F7CB03C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08FDC27D-3B37-E2BF-CCA1-B452470FA41B}"/>
              </a:ext>
            </a:extLst>
          </p:cNvPr>
          <p:cNvSpPr>
            <a:spLocks noGrp="1"/>
          </p:cNvSpPr>
          <p:nvPr>
            <p:ph type="title"/>
          </p:nvPr>
        </p:nvSpPr>
        <p:spPr>
          <a:xfrm>
            <a:off x="838200" y="365125"/>
            <a:ext cx="10515600" cy="1325563"/>
          </a:xfrm>
        </p:spPr>
        <p:txBody>
          <a:bodyPr>
            <a:normAutofit/>
          </a:bodyPr>
          <a:lstStyle/>
          <a:p>
            <a:r>
              <a:rPr lang="de-DE" sz="4900" b="1" dirty="0"/>
              <a:t>Patientennahe Detektion</a:t>
            </a:r>
            <a:br>
              <a:rPr lang="de-DE" b="1" dirty="0"/>
            </a:br>
            <a:r>
              <a:rPr lang="de-DE" sz="4000" dirty="0"/>
              <a:t>Das „Point-</a:t>
            </a:r>
            <a:r>
              <a:rPr lang="de-DE" sz="4000" dirty="0" err="1"/>
              <a:t>of</a:t>
            </a:r>
            <a:r>
              <a:rPr lang="de-DE" sz="4000" dirty="0"/>
              <a:t>-Care </a:t>
            </a:r>
            <a:r>
              <a:rPr lang="de-DE" sz="4000" dirty="0" err="1"/>
              <a:t>testing</a:t>
            </a:r>
            <a:r>
              <a:rPr lang="de-DE" sz="4000" dirty="0"/>
              <a:t>“ (POCT)</a:t>
            </a:r>
            <a:endParaRPr lang="de-DE" b="1" dirty="0"/>
          </a:p>
        </p:txBody>
      </p:sp>
      <p:pic>
        <p:nvPicPr>
          <p:cNvPr id="1026" name="Picture 2" descr="Falkirk HSCP – Lateral Flow Device Testing Survey for Social Care Staff">
            <a:extLst>
              <a:ext uri="{FF2B5EF4-FFF2-40B4-BE49-F238E27FC236}">
                <a16:creationId xmlns:a16="http://schemas.microsoft.com/office/drawing/2014/main" id="{99DE7862-8094-5398-1054-D5EA69DD5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0" y="1949742"/>
            <a:ext cx="444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1DBF364-819F-5F08-4E41-3D41EC9AF6B4}"/>
              </a:ext>
            </a:extLst>
          </p:cNvPr>
          <p:cNvSpPr txBox="1"/>
          <p:nvPr/>
        </p:nvSpPr>
        <p:spPr>
          <a:xfrm>
            <a:off x="1204112" y="2579077"/>
            <a:ext cx="3132076" cy="646331"/>
          </a:xfrm>
          <a:prstGeom prst="rect">
            <a:avLst/>
          </a:prstGeom>
          <a:noFill/>
        </p:spPr>
        <p:txBody>
          <a:bodyPr wrap="none" rtlCol="0">
            <a:spAutoFit/>
          </a:bodyPr>
          <a:lstStyle/>
          <a:p>
            <a:pPr algn="ctr"/>
            <a:r>
              <a:rPr lang="de-DE" b="1" dirty="0"/>
              <a:t>Protein basierte Testmethoden</a:t>
            </a:r>
          </a:p>
          <a:p>
            <a:pPr algn="ctr"/>
            <a:r>
              <a:rPr lang="de-DE" b="1" dirty="0"/>
              <a:t>(lateral </a:t>
            </a:r>
            <a:r>
              <a:rPr lang="de-DE" b="1" dirty="0" err="1"/>
              <a:t>flow</a:t>
            </a:r>
            <a:r>
              <a:rPr lang="de-DE" b="1" dirty="0"/>
              <a:t>)</a:t>
            </a:r>
          </a:p>
        </p:txBody>
      </p:sp>
      <p:sp>
        <p:nvSpPr>
          <p:cNvPr id="7" name="Pfeil: nach rechts 6">
            <a:extLst>
              <a:ext uri="{FF2B5EF4-FFF2-40B4-BE49-F238E27FC236}">
                <a16:creationId xmlns:a16="http://schemas.microsoft.com/office/drawing/2014/main" id="{D79C34BF-4FCE-0467-FBF5-AED3C393AC6E}"/>
              </a:ext>
            </a:extLst>
          </p:cNvPr>
          <p:cNvSpPr/>
          <p:nvPr/>
        </p:nvSpPr>
        <p:spPr>
          <a:xfrm>
            <a:off x="7410058" y="2731280"/>
            <a:ext cx="562708" cy="3419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FD1C99B0-EB1D-E8AD-FD80-1A8F7603555D}"/>
              </a:ext>
            </a:extLst>
          </p:cNvPr>
          <p:cNvSpPr txBox="1"/>
          <p:nvPr/>
        </p:nvSpPr>
        <p:spPr>
          <a:xfrm>
            <a:off x="8612555" y="4261282"/>
            <a:ext cx="3251200"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Ergebnis in 20 Minuten</a:t>
            </a:r>
          </a:p>
          <a:p>
            <a:pPr marL="285750" indent="-285750">
              <a:buFont typeface="Arial" panose="020B0604020202020204" pitchFamily="34" charset="0"/>
              <a:buChar char="•"/>
            </a:pPr>
            <a:r>
              <a:rPr lang="de-DE" dirty="0"/>
              <a:t>Vielseitig und Robust</a:t>
            </a:r>
          </a:p>
          <a:p>
            <a:pPr marL="285750" indent="-285750">
              <a:buFont typeface="Arial" panose="020B0604020202020204" pitchFamily="34" charset="0"/>
              <a:buChar char="•"/>
            </a:pPr>
            <a:r>
              <a:rPr lang="de-DE" dirty="0">
                <a:solidFill>
                  <a:srgbClr val="00B050"/>
                </a:solidFill>
              </a:rPr>
              <a:t>Hoch Sensitiv durch Nukleinsäure Amplifikation</a:t>
            </a:r>
          </a:p>
          <a:p>
            <a:pPr marL="285750" indent="-285750">
              <a:buFont typeface="Arial" panose="020B0604020202020204" pitchFamily="34" charset="0"/>
              <a:buChar char="•"/>
            </a:pPr>
            <a:r>
              <a:rPr lang="de-DE" dirty="0">
                <a:solidFill>
                  <a:srgbClr val="00B050"/>
                </a:solidFill>
              </a:rPr>
              <a:t>Konservierte Genabschnitte können über viele Subtypen hinweg detektieren</a:t>
            </a:r>
          </a:p>
          <a:p>
            <a:pPr marL="285750" indent="-285750">
              <a:buFont typeface="Arial" panose="020B0604020202020204" pitchFamily="34" charset="0"/>
              <a:buChar char="•"/>
            </a:pPr>
            <a:endParaRPr lang="de-DE" dirty="0"/>
          </a:p>
        </p:txBody>
      </p:sp>
      <p:sp>
        <p:nvSpPr>
          <p:cNvPr id="9" name="Textfeld 8">
            <a:extLst>
              <a:ext uri="{FF2B5EF4-FFF2-40B4-BE49-F238E27FC236}">
                <a16:creationId xmlns:a16="http://schemas.microsoft.com/office/drawing/2014/main" id="{AD6801B3-089E-992A-21E1-CB93C81ACAD4}"/>
              </a:ext>
            </a:extLst>
          </p:cNvPr>
          <p:cNvSpPr txBox="1"/>
          <p:nvPr/>
        </p:nvSpPr>
        <p:spPr>
          <a:xfrm>
            <a:off x="992181" y="5111036"/>
            <a:ext cx="3323988" cy="646331"/>
          </a:xfrm>
          <a:prstGeom prst="rect">
            <a:avLst/>
          </a:prstGeom>
          <a:noFill/>
        </p:spPr>
        <p:txBody>
          <a:bodyPr wrap="none" rtlCol="0">
            <a:spAutoFit/>
          </a:bodyPr>
          <a:lstStyle/>
          <a:p>
            <a:pPr algn="ctr"/>
            <a:r>
              <a:rPr lang="de-DE" b="1" dirty="0"/>
              <a:t>Nukleinsäure basierter Nachweis</a:t>
            </a:r>
          </a:p>
          <a:p>
            <a:pPr algn="ctr"/>
            <a:r>
              <a:rPr lang="de-DE" b="1" dirty="0"/>
              <a:t>(RPA)</a:t>
            </a:r>
          </a:p>
        </p:txBody>
      </p:sp>
      <p:pic>
        <p:nvPicPr>
          <p:cNvPr id="1028" name="Picture 4" descr="Testgerät T8-ISO für Epona und Astéria SAS Pferd, Kleintier 1 Stück ...">
            <a:extLst>
              <a:ext uri="{FF2B5EF4-FFF2-40B4-BE49-F238E27FC236}">
                <a16:creationId xmlns:a16="http://schemas.microsoft.com/office/drawing/2014/main" id="{D26EC33D-3F5F-69B9-EE83-35C23CAB3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90" y="4507094"/>
            <a:ext cx="2725047" cy="1816698"/>
          </a:xfrm>
          <a:prstGeom prst="rect">
            <a:avLst/>
          </a:prstGeom>
          <a:noFill/>
          <a:extLst>
            <a:ext uri="{909E8E84-426E-40DD-AFC4-6F175D3DCCD1}">
              <a14:hiddenFill xmlns:a14="http://schemas.microsoft.com/office/drawing/2010/main">
                <a:solidFill>
                  <a:srgbClr val="FFFFFF"/>
                </a:solidFill>
              </a14:hiddenFill>
            </a:ext>
          </a:extLst>
        </p:spPr>
      </p:pic>
      <p:sp>
        <p:nvSpPr>
          <p:cNvPr id="10" name="Pfeil: nach rechts 9">
            <a:extLst>
              <a:ext uri="{FF2B5EF4-FFF2-40B4-BE49-F238E27FC236}">
                <a16:creationId xmlns:a16="http://schemas.microsoft.com/office/drawing/2014/main" id="{E98D3406-F852-D01A-2CE6-6FD63E72C956}"/>
              </a:ext>
            </a:extLst>
          </p:cNvPr>
          <p:cNvSpPr/>
          <p:nvPr/>
        </p:nvSpPr>
        <p:spPr>
          <a:xfrm>
            <a:off x="7410058" y="5244482"/>
            <a:ext cx="562708" cy="3419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A25E614F-B964-CCB9-AA93-F22D4A5FBCEA}"/>
              </a:ext>
            </a:extLst>
          </p:cNvPr>
          <p:cNvSpPr txBox="1"/>
          <p:nvPr/>
        </p:nvSpPr>
        <p:spPr>
          <a:xfrm>
            <a:off x="8725877" y="2116321"/>
            <a:ext cx="3251200" cy="2031325"/>
          </a:xfrm>
          <a:prstGeom prst="rect">
            <a:avLst/>
          </a:prstGeom>
          <a:noFill/>
        </p:spPr>
        <p:txBody>
          <a:bodyPr wrap="square" rtlCol="0">
            <a:spAutoFit/>
          </a:bodyPr>
          <a:lstStyle/>
          <a:p>
            <a:pPr marL="285750" indent="-285750">
              <a:buFont typeface="Arial" panose="020B0604020202020204" pitchFamily="34" charset="0"/>
              <a:buChar char="•"/>
            </a:pPr>
            <a:r>
              <a:rPr lang="de-DE" dirty="0"/>
              <a:t>Ergebnis in 15-20 Minuten</a:t>
            </a:r>
          </a:p>
          <a:p>
            <a:pPr marL="285750" indent="-285750">
              <a:buFont typeface="Arial" panose="020B0604020202020204" pitchFamily="34" charset="0"/>
              <a:buChar char="•"/>
            </a:pPr>
            <a:r>
              <a:rPr lang="de-DE" dirty="0"/>
              <a:t>Kostengünstig und vielseitig</a:t>
            </a:r>
          </a:p>
          <a:p>
            <a:pPr marL="285750" indent="-285750">
              <a:buFont typeface="Arial" panose="020B0604020202020204" pitchFamily="34" charset="0"/>
              <a:buChar char="•"/>
            </a:pPr>
            <a:r>
              <a:rPr lang="de-DE" dirty="0">
                <a:solidFill>
                  <a:srgbClr val="FF0000"/>
                </a:solidFill>
              </a:rPr>
              <a:t>Sensitivitäten von 70 % aufwärts</a:t>
            </a:r>
          </a:p>
          <a:p>
            <a:pPr marL="285750" indent="-285750">
              <a:buFont typeface="Arial" panose="020B0604020202020204" pitchFamily="34" charset="0"/>
              <a:buChar char="•"/>
            </a:pPr>
            <a:r>
              <a:rPr lang="de-DE" dirty="0">
                <a:solidFill>
                  <a:srgbClr val="FF0000"/>
                </a:solidFill>
              </a:rPr>
              <a:t>Anfällig für Mutationen oder neue Subtypen</a:t>
            </a:r>
          </a:p>
          <a:p>
            <a:pPr marL="285750" indent="-285750">
              <a:buFont typeface="Arial" panose="020B0604020202020204" pitchFamily="34" charset="0"/>
              <a:buChar char="•"/>
            </a:pPr>
            <a:endParaRPr lang="de-DE" dirty="0"/>
          </a:p>
        </p:txBody>
      </p:sp>
      <p:sp>
        <p:nvSpPr>
          <p:cNvPr id="12" name="Textfeld 11">
            <a:extLst>
              <a:ext uri="{FF2B5EF4-FFF2-40B4-BE49-F238E27FC236}">
                <a16:creationId xmlns:a16="http://schemas.microsoft.com/office/drawing/2014/main" id="{2CF62D8F-3FDD-D899-3EC0-29FE24C90E10}"/>
              </a:ext>
            </a:extLst>
          </p:cNvPr>
          <p:cNvSpPr txBox="1"/>
          <p:nvPr/>
        </p:nvSpPr>
        <p:spPr>
          <a:xfrm>
            <a:off x="4578449" y="6569606"/>
            <a:ext cx="2863797" cy="307777"/>
          </a:xfrm>
          <a:prstGeom prst="rect">
            <a:avLst/>
          </a:prstGeom>
          <a:noFill/>
        </p:spPr>
        <p:txBody>
          <a:bodyPr wrap="none" rtlCol="0">
            <a:spAutoFit/>
          </a:bodyPr>
          <a:lstStyle/>
          <a:p>
            <a:r>
              <a:rPr lang="de-DE" sz="1400" dirty="0"/>
              <a:t>Bildquelle: https://rebopharm24.de/</a:t>
            </a:r>
          </a:p>
        </p:txBody>
      </p:sp>
      <p:sp>
        <p:nvSpPr>
          <p:cNvPr id="13" name="Textfeld 12">
            <a:extLst>
              <a:ext uri="{FF2B5EF4-FFF2-40B4-BE49-F238E27FC236}">
                <a16:creationId xmlns:a16="http://schemas.microsoft.com/office/drawing/2014/main" id="{B418B720-87C1-372C-643C-C8E25759DE5E}"/>
              </a:ext>
            </a:extLst>
          </p:cNvPr>
          <p:cNvSpPr txBox="1"/>
          <p:nvPr/>
        </p:nvSpPr>
        <p:spPr>
          <a:xfrm>
            <a:off x="4680195" y="3669872"/>
            <a:ext cx="2704715" cy="307777"/>
          </a:xfrm>
          <a:prstGeom prst="rect">
            <a:avLst/>
          </a:prstGeom>
          <a:noFill/>
        </p:spPr>
        <p:txBody>
          <a:bodyPr wrap="none" rtlCol="0">
            <a:spAutoFit/>
          </a:bodyPr>
          <a:lstStyle/>
          <a:p>
            <a:r>
              <a:rPr lang="de-DE" sz="1400" dirty="0"/>
              <a:t>Bildquelle: https://falkirkhscp.org/</a:t>
            </a:r>
          </a:p>
        </p:txBody>
      </p:sp>
      <p:sp>
        <p:nvSpPr>
          <p:cNvPr id="2" name="Textfeld 1">
            <a:extLst>
              <a:ext uri="{FF2B5EF4-FFF2-40B4-BE49-F238E27FC236}">
                <a16:creationId xmlns:a16="http://schemas.microsoft.com/office/drawing/2014/main" id="{C6326E69-7C8F-A602-7937-B200A12AA47E}"/>
              </a:ext>
            </a:extLst>
          </p:cNvPr>
          <p:cNvSpPr txBox="1"/>
          <p:nvPr/>
        </p:nvSpPr>
        <p:spPr>
          <a:xfrm>
            <a:off x="426644" y="6525869"/>
            <a:ext cx="276038" cy="307777"/>
          </a:xfrm>
          <a:prstGeom prst="rect">
            <a:avLst/>
          </a:prstGeom>
          <a:noFill/>
        </p:spPr>
        <p:txBody>
          <a:bodyPr wrap="none" rtlCol="0">
            <a:spAutoFit/>
          </a:bodyPr>
          <a:lstStyle/>
          <a:p>
            <a:r>
              <a:rPr lang="de-DE" sz="1400" dirty="0"/>
              <a:t>3</a:t>
            </a:r>
          </a:p>
        </p:txBody>
      </p:sp>
    </p:spTree>
    <p:extLst>
      <p:ext uri="{BB962C8B-B14F-4D97-AF65-F5344CB8AC3E}">
        <p14:creationId xmlns:p14="http://schemas.microsoft.com/office/powerpoint/2010/main" val="3897113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59B6358-75EF-60EC-51CF-4559468B3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271" y="2240136"/>
            <a:ext cx="7899457" cy="2644478"/>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796BF976-2B13-1B8B-8DBD-FD1CD695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4976C67-7EF8-6B33-12BE-FCF86C629470}"/>
              </a:ext>
            </a:extLst>
          </p:cNvPr>
          <p:cNvSpPr>
            <a:spLocks noGrp="1"/>
          </p:cNvSpPr>
          <p:nvPr>
            <p:ph type="title"/>
          </p:nvPr>
        </p:nvSpPr>
        <p:spPr>
          <a:xfrm>
            <a:off x="838200" y="365125"/>
            <a:ext cx="10515600" cy="1325563"/>
          </a:xfrm>
        </p:spPr>
        <p:txBody>
          <a:bodyPr>
            <a:normAutofit/>
          </a:bodyPr>
          <a:lstStyle/>
          <a:p>
            <a:r>
              <a:rPr lang="de-DE" sz="4900" b="1" dirty="0"/>
              <a:t>Das </a:t>
            </a:r>
            <a:r>
              <a:rPr lang="de-DE" sz="4900" b="1" dirty="0" err="1"/>
              <a:t>Ditching</a:t>
            </a:r>
            <a:br>
              <a:rPr lang="de-DE" b="1" dirty="0"/>
            </a:br>
            <a:r>
              <a:rPr lang="de-DE" sz="4000" dirty="0"/>
              <a:t>Hybridisierung der </a:t>
            </a:r>
            <a:r>
              <a:rPr lang="de-DE" sz="4000" dirty="0" err="1"/>
              <a:t>Sondenfragmente</a:t>
            </a:r>
            <a:r>
              <a:rPr lang="de-DE" sz="4000" dirty="0"/>
              <a:t> </a:t>
            </a:r>
            <a:endParaRPr lang="de-DE" b="1" dirty="0"/>
          </a:p>
        </p:txBody>
      </p:sp>
      <p:sp>
        <p:nvSpPr>
          <p:cNvPr id="9" name="Textfeld 8">
            <a:extLst>
              <a:ext uri="{FF2B5EF4-FFF2-40B4-BE49-F238E27FC236}">
                <a16:creationId xmlns:a16="http://schemas.microsoft.com/office/drawing/2014/main" id="{85E3599F-D308-5CC3-FF7A-7E8FB35A62E0}"/>
              </a:ext>
            </a:extLst>
          </p:cNvPr>
          <p:cNvSpPr txBox="1"/>
          <p:nvPr/>
        </p:nvSpPr>
        <p:spPr>
          <a:xfrm>
            <a:off x="2110153" y="4884614"/>
            <a:ext cx="7971691" cy="1200329"/>
          </a:xfrm>
          <a:prstGeom prst="rect">
            <a:avLst/>
          </a:prstGeom>
          <a:noFill/>
        </p:spPr>
        <p:txBody>
          <a:bodyPr wrap="square">
            <a:spAutoFit/>
          </a:bodyPr>
          <a:lstStyle/>
          <a:p>
            <a:r>
              <a:rPr lang="de-DE" dirty="0"/>
              <a:t>Mögliche Hybridisierung des Fluorophor-Fragmentes mit dem </a:t>
            </a:r>
            <a:r>
              <a:rPr lang="de-DE" dirty="0" err="1"/>
              <a:t>Quencher</a:t>
            </a:r>
            <a:r>
              <a:rPr lang="de-DE" dirty="0"/>
              <a:t>-Fragment der Influenza B </a:t>
            </a:r>
            <a:r>
              <a:rPr lang="de-DE" dirty="0" err="1"/>
              <a:t>iQ</a:t>
            </a:r>
            <a:r>
              <a:rPr lang="de-DE" dirty="0"/>
              <a:t>-Sonde nach der Spaltung durch die </a:t>
            </a:r>
            <a:r>
              <a:rPr lang="de-DE" dirty="0" err="1"/>
              <a:t>Exonuklease</a:t>
            </a:r>
            <a:r>
              <a:rPr lang="de-DE" dirty="0"/>
              <a:t> III. Die Bindungsenergie (</a:t>
            </a:r>
            <a:r>
              <a:rPr lang="el-GR" dirty="0"/>
              <a:t>Δ𝐺) </a:t>
            </a:r>
            <a:r>
              <a:rPr lang="de-DE" dirty="0"/>
              <a:t>bei 37 °C wurde mit dem Programm berechnet. Die an die Sequenz gekoppelten Fluorophor (F) und </a:t>
            </a:r>
            <a:r>
              <a:rPr lang="de-DE" dirty="0" err="1"/>
              <a:t>Quencher</a:t>
            </a:r>
            <a:r>
              <a:rPr lang="de-DE" dirty="0"/>
              <a:t> (Q) sind grau hinterlegt.</a:t>
            </a:r>
          </a:p>
        </p:txBody>
      </p:sp>
      <p:sp>
        <p:nvSpPr>
          <p:cNvPr id="10" name="Textfeld 9">
            <a:extLst>
              <a:ext uri="{FF2B5EF4-FFF2-40B4-BE49-F238E27FC236}">
                <a16:creationId xmlns:a16="http://schemas.microsoft.com/office/drawing/2014/main" id="{08222C9F-6C61-29AD-AE0A-EE06FFE0AB45}"/>
              </a:ext>
            </a:extLst>
          </p:cNvPr>
          <p:cNvSpPr txBox="1"/>
          <p:nvPr/>
        </p:nvSpPr>
        <p:spPr>
          <a:xfrm>
            <a:off x="5165487" y="1780746"/>
            <a:ext cx="1892506" cy="369332"/>
          </a:xfrm>
          <a:prstGeom prst="rect">
            <a:avLst/>
          </a:prstGeom>
          <a:noFill/>
        </p:spPr>
        <p:txBody>
          <a:bodyPr wrap="none" rtlCol="0">
            <a:spAutoFit/>
          </a:bodyPr>
          <a:lstStyle/>
          <a:p>
            <a:r>
              <a:rPr lang="de-DE" b="1" dirty="0"/>
              <a:t>Influenza B Sonde</a:t>
            </a:r>
          </a:p>
        </p:txBody>
      </p:sp>
    </p:spTree>
    <p:extLst>
      <p:ext uri="{BB962C8B-B14F-4D97-AF65-F5344CB8AC3E}">
        <p14:creationId xmlns:p14="http://schemas.microsoft.com/office/powerpoint/2010/main" val="1373435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02FF914D-4D38-6447-D6CF-40A227491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33ABD5EC-D242-7D57-C544-45D384E915A3}"/>
              </a:ext>
            </a:extLst>
          </p:cNvPr>
          <p:cNvSpPr>
            <a:spLocks noGrp="1"/>
          </p:cNvSpPr>
          <p:nvPr>
            <p:ph type="title"/>
          </p:nvPr>
        </p:nvSpPr>
        <p:spPr>
          <a:xfrm>
            <a:off x="838200" y="365125"/>
            <a:ext cx="10515600" cy="1325563"/>
          </a:xfrm>
        </p:spPr>
        <p:txBody>
          <a:bodyPr>
            <a:normAutofit/>
          </a:bodyPr>
          <a:lstStyle/>
          <a:p>
            <a:r>
              <a:rPr lang="de-DE" sz="4900" b="1" dirty="0"/>
              <a:t>Einfluss der </a:t>
            </a:r>
            <a:r>
              <a:rPr lang="de-DE" sz="4900" b="1" dirty="0" err="1"/>
              <a:t>Sondenmodifikation</a:t>
            </a:r>
            <a:br>
              <a:rPr lang="de-DE" b="1" dirty="0"/>
            </a:br>
            <a:r>
              <a:rPr lang="de-DE" sz="4000" dirty="0" err="1"/>
              <a:t>dT-Quenched</a:t>
            </a:r>
            <a:r>
              <a:rPr lang="de-DE" sz="4000" dirty="0"/>
              <a:t> und </a:t>
            </a:r>
            <a:r>
              <a:rPr lang="de-DE" sz="4000" dirty="0" err="1"/>
              <a:t>internally</a:t>
            </a:r>
            <a:r>
              <a:rPr lang="de-DE" sz="4000" dirty="0"/>
              <a:t> </a:t>
            </a:r>
            <a:r>
              <a:rPr lang="de-DE" sz="4000" dirty="0" err="1"/>
              <a:t>Quenched</a:t>
            </a:r>
            <a:endParaRPr lang="de-DE" b="1" dirty="0"/>
          </a:p>
        </p:txBody>
      </p:sp>
      <p:pic>
        <p:nvPicPr>
          <p:cNvPr id="7" name="Grafik 6" descr="Ein Bild, das Diagramm enthält.&#10;&#10;Automatisch generierte Beschreibung">
            <a:extLst>
              <a:ext uri="{FF2B5EF4-FFF2-40B4-BE49-F238E27FC236}">
                <a16:creationId xmlns:a16="http://schemas.microsoft.com/office/drawing/2014/main" id="{86A8BCBD-3D9D-ABA0-15F6-03FBC37E6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0192"/>
            <a:ext cx="9269046" cy="4059659"/>
          </a:xfrm>
          <a:prstGeom prst="rect">
            <a:avLst/>
          </a:prstGeom>
        </p:spPr>
      </p:pic>
      <p:sp>
        <p:nvSpPr>
          <p:cNvPr id="8" name="Textfeld 7">
            <a:extLst>
              <a:ext uri="{FF2B5EF4-FFF2-40B4-BE49-F238E27FC236}">
                <a16:creationId xmlns:a16="http://schemas.microsoft.com/office/drawing/2014/main" id="{9B7AB43B-6204-2DC3-B676-883152B9B1A9}"/>
              </a:ext>
            </a:extLst>
          </p:cNvPr>
          <p:cNvSpPr txBox="1"/>
          <p:nvPr/>
        </p:nvSpPr>
        <p:spPr>
          <a:xfrm>
            <a:off x="0" y="6059851"/>
            <a:ext cx="3840154" cy="307777"/>
          </a:xfrm>
          <a:prstGeom prst="rect">
            <a:avLst/>
          </a:prstGeom>
          <a:noFill/>
        </p:spPr>
        <p:txBody>
          <a:bodyPr wrap="none" rtlCol="0">
            <a:spAutoFit/>
          </a:bodyPr>
          <a:lstStyle/>
          <a:p>
            <a:r>
              <a:rPr lang="de-DE" sz="1400" dirty="0"/>
              <a:t>Bildquelle: modifiziert nach Behrmann </a:t>
            </a:r>
            <a:r>
              <a:rPr lang="de-DE" sz="1400" i="1" dirty="0"/>
              <a:t>et al.</a:t>
            </a:r>
            <a:r>
              <a:rPr lang="de-DE" sz="1400" dirty="0"/>
              <a:t> 2020 </a:t>
            </a:r>
          </a:p>
        </p:txBody>
      </p:sp>
      <p:sp>
        <p:nvSpPr>
          <p:cNvPr id="9" name="Textfeld 8">
            <a:extLst>
              <a:ext uri="{FF2B5EF4-FFF2-40B4-BE49-F238E27FC236}">
                <a16:creationId xmlns:a16="http://schemas.microsoft.com/office/drawing/2014/main" id="{2718BD6F-2B54-DDAC-3DC7-5DA9E17661BF}"/>
              </a:ext>
            </a:extLst>
          </p:cNvPr>
          <p:cNvSpPr txBox="1"/>
          <p:nvPr/>
        </p:nvSpPr>
        <p:spPr>
          <a:xfrm>
            <a:off x="7631723" y="5244243"/>
            <a:ext cx="3274646" cy="646331"/>
          </a:xfrm>
          <a:prstGeom prst="rect">
            <a:avLst/>
          </a:prstGeom>
          <a:noFill/>
        </p:spPr>
        <p:txBody>
          <a:bodyPr wrap="square" rtlCol="0">
            <a:spAutoFit/>
          </a:bodyPr>
          <a:lstStyle/>
          <a:p>
            <a:r>
              <a:rPr lang="de-DE" dirty="0" err="1">
                <a:solidFill>
                  <a:srgbClr val="FF0000"/>
                </a:solidFill>
              </a:rPr>
              <a:t>dT-Quenched</a:t>
            </a:r>
            <a:r>
              <a:rPr lang="de-DE" dirty="0">
                <a:solidFill>
                  <a:srgbClr val="FF0000"/>
                </a:solidFill>
              </a:rPr>
              <a:t> Sonde abhängig von T-N-T Sequenz!</a:t>
            </a:r>
          </a:p>
        </p:txBody>
      </p:sp>
    </p:spTree>
    <p:extLst>
      <p:ext uri="{BB962C8B-B14F-4D97-AF65-F5344CB8AC3E}">
        <p14:creationId xmlns:p14="http://schemas.microsoft.com/office/powerpoint/2010/main" val="998848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B4E8E2D-6456-A1DF-3EB1-B5E62501FF25}"/>
              </a:ext>
            </a:extLst>
          </p:cNvPr>
          <p:cNvPicPr>
            <a:picLocks noChangeAspect="1"/>
          </p:cNvPicPr>
          <p:nvPr/>
        </p:nvPicPr>
        <p:blipFill>
          <a:blip r:embed="rId2"/>
          <a:stretch>
            <a:fillRect/>
          </a:stretch>
        </p:blipFill>
        <p:spPr>
          <a:xfrm>
            <a:off x="2935565" y="2550084"/>
            <a:ext cx="6320870" cy="4307916"/>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8196202F-9FAF-013B-4E3A-28F02DCFD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BF5A30CE-B5AA-FFA1-1765-98A9130F390C}"/>
              </a:ext>
            </a:extLst>
          </p:cNvPr>
          <p:cNvSpPr>
            <a:spLocks noGrp="1"/>
          </p:cNvSpPr>
          <p:nvPr>
            <p:ph type="title"/>
          </p:nvPr>
        </p:nvSpPr>
        <p:spPr>
          <a:xfrm>
            <a:off x="838200" y="365125"/>
            <a:ext cx="10515600" cy="1325563"/>
          </a:xfrm>
        </p:spPr>
        <p:txBody>
          <a:bodyPr>
            <a:normAutofit/>
          </a:bodyPr>
          <a:lstStyle/>
          <a:p>
            <a:r>
              <a:rPr lang="de-DE" sz="4900" b="1" dirty="0"/>
              <a:t>Einfluss der </a:t>
            </a:r>
            <a:r>
              <a:rPr lang="de-DE" sz="4900" b="1" dirty="0" err="1"/>
              <a:t>Sondenmodifikation</a:t>
            </a:r>
            <a:br>
              <a:rPr lang="de-DE" b="1" dirty="0"/>
            </a:br>
            <a:r>
              <a:rPr lang="de-DE" sz="4000" dirty="0" err="1"/>
              <a:t>dT-Quenched</a:t>
            </a:r>
            <a:r>
              <a:rPr lang="de-DE" sz="4000" dirty="0"/>
              <a:t> und </a:t>
            </a:r>
            <a:r>
              <a:rPr lang="de-DE" sz="4000" dirty="0" err="1"/>
              <a:t>internally</a:t>
            </a:r>
            <a:r>
              <a:rPr lang="de-DE" sz="4000" dirty="0"/>
              <a:t> </a:t>
            </a:r>
            <a:r>
              <a:rPr lang="de-DE" sz="4000" dirty="0" err="1"/>
              <a:t>Quenched</a:t>
            </a:r>
            <a:endParaRPr lang="de-DE" b="1" dirty="0"/>
          </a:p>
        </p:txBody>
      </p:sp>
      <p:sp>
        <p:nvSpPr>
          <p:cNvPr id="8" name="Textfeld 7">
            <a:extLst>
              <a:ext uri="{FF2B5EF4-FFF2-40B4-BE49-F238E27FC236}">
                <a16:creationId xmlns:a16="http://schemas.microsoft.com/office/drawing/2014/main" id="{9CB7EAFF-D4B5-A3AD-05A6-5A060B6EAEB0}"/>
              </a:ext>
            </a:extLst>
          </p:cNvPr>
          <p:cNvSpPr txBox="1"/>
          <p:nvPr/>
        </p:nvSpPr>
        <p:spPr>
          <a:xfrm>
            <a:off x="4029409" y="2180752"/>
            <a:ext cx="2066591" cy="369332"/>
          </a:xfrm>
          <a:prstGeom prst="rect">
            <a:avLst/>
          </a:prstGeom>
          <a:noFill/>
        </p:spPr>
        <p:txBody>
          <a:bodyPr wrap="none" rtlCol="0">
            <a:spAutoFit/>
          </a:bodyPr>
          <a:lstStyle/>
          <a:p>
            <a:r>
              <a:rPr lang="de-DE" dirty="0" err="1"/>
              <a:t>dT-quenched</a:t>
            </a:r>
            <a:r>
              <a:rPr lang="de-DE" dirty="0"/>
              <a:t> Sonde</a:t>
            </a:r>
          </a:p>
        </p:txBody>
      </p:sp>
      <p:sp>
        <p:nvSpPr>
          <p:cNvPr id="9" name="Textfeld 8">
            <a:extLst>
              <a:ext uri="{FF2B5EF4-FFF2-40B4-BE49-F238E27FC236}">
                <a16:creationId xmlns:a16="http://schemas.microsoft.com/office/drawing/2014/main" id="{E108230B-9CF6-6FF5-330C-CC4E3A28E565}"/>
              </a:ext>
            </a:extLst>
          </p:cNvPr>
          <p:cNvSpPr txBox="1"/>
          <p:nvPr/>
        </p:nvSpPr>
        <p:spPr>
          <a:xfrm>
            <a:off x="7151073" y="2180752"/>
            <a:ext cx="1050288" cy="369332"/>
          </a:xfrm>
          <a:prstGeom prst="rect">
            <a:avLst/>
          </a:prstGeom>
          <a:noFill/>
        </p:spPr>
        <p:txBody>
          <a:bodyPr wrap="none" rtlCol="0">
            <a:spAutoFit/>
          </a:bodyPr>
          <a:lstStyle/>
          <a:p>
            <a:r>
              <a:rPr lang="de-DE" dirty="0" err="1">
                <a:solidFill>
                  <a:schemeClr val="bg1">
                    <a:lumMod val="50000"/>
                  </a:schemeClr>
                </a:solidFill>
              </a:rPr>
              <a:t>iQ</a:t>
            </a:r>
            <a:r>
              <a:rPr lang="de-DE" dirty="0">
                <a:solidFill>
                  <a:schemeClr val="bg1">
                    <a:lumMod val="50000"/>
                  </a:schemeClr>
                </a:solidFill>
              </a:rPr>
              <a:t>-Sonde</a:t>
            </a:r>
          </a:p>
        </p:txBody>
      </p:sp>
    </p:spTree>
    <p:extLst>
      <p:ext uri="{BB962C8B-B14F-4D97-AF65-F5344CB8AC3E}">
        <p14:creationId xmlns:p14="http://schemas.microsoft.com/office/powerpoint/2010/main" val="1405035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CE9BAED2-6CB4-F723-BAC0-542504F41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ECD3E30A-93A3-1D71-2BC4-944E245F1761}"/>
              </a:ext>
            </a:extLst>
          </p:cNvPr>
          <p:cNvSpPr>
            <a:spLocks noGrp="1"/>
          </p:cNvSpPr>
          <p:nvPr>
            <p:ph type="title"/>
          </p:nvPr>
        </p:nvSpPr>
        <p:spPr>
          <a:xfrm>
            <a:off x="838200" y="365125"/>
            <a:ext cx="10515600" cy="1325563"/>
          </a:xfrm>
        </p:spPr>
        <p:txBody>
          <a:bodyPr>
            <a:normAutofit/>
          </a:bodyPr>
          <a:lstStyle/>
          <a:p>
            <a:r>
              <a:rPr lang="de-DE" sz="4900" b="1" dirty="0"/>
              <a:t>Sensitivitäten der RPA-Systeme</a:t>
            </a:r>
            <a:br>
              <a:rPr lang="de-DE" b="1" dirty="0"/>
            </a:br>
            <a:r>
              <a:rPr lang="de-DE" sz="4000" dirty="0"/>
              <a:t>Vergleich der Sensitivitäten</a:t>
            </a:r>
            <a:endParaRPr lang="de-DE" b="1" dirty="0"/>
          </a:p>
        </p:txBody>
      </p:sp>
      <p:pic>
        <p:nvPicPr>
          <p:cNvPr id="7" name="Grafik 6">
            <a:extLst>
              <a:ext uri="{FF2B5EF4-FFF2-40B4-BE49-F238E27FC236}">
                <a16:creationId xmlns:a16="http://schemas.microsoft.com/office/drawing/2014/main" id="{9B2FB7F1-463B-FE15-D52A-17703DC7012B}"/>
              </a:ext>
            </a:extLst>
          </p:cNvPr>
          <p:cNvPicPr>
            <a:picLocks noChangeAspect="1"/>
          </p:cNvPicPr>
          <p:nvPr/>
        </p:nvPicPr>
        <p:blipFill>
          <a:blip r:embed="rId3"/>
          <a:stretch>
            <a:fillRect/>
          </a:stretch>
        </p:blipFill>
        <p:spPr>
          <a:xfrm>
            <a:off x="1931193" y="2425145"/>
            <a:ext cx="8329613" cy="1591601"/>
          </a:xfrm>
          <a:prstGeom prst="rect">
            <a:avLst/>
          </a:prstGeom>
        </p:spPr>
      </p:pic>
      <p:sp>
        <p:nvSpPr>
          <p:cNvPr id="8" name="Textfeld 7">
            <a:extLst>
              <a:ext uri="{FF2B5EF4-FFF2-40B4-BE49-F238E27FC236}">
                <a16:creationId xmlns:a16="http://schemas.microsoft.com/office/drawing/2014/main" id="{2BE37F93-F188-372A-8400-CD2A960D3B39}"/>
              </a:ext>
            </a:extLst>
          </p:cNvPr>
          <p:cNvSpPr txBox="1"/>
          <p:nvPr/>
        </p:nvSpPr>
        <p:spPr>
          <a:xfrm>
            <a:off x="5406451" y="1941513"/>
            <a:ext cx="1367875" cy="400110"/>
          </a:xfrm>
          <a:prstGeom prst="rect">
            <a:avLst/>
          </a:prstGeom>
          <a:noFill/>
        </p:spPr>
        <p:txBody>
          <a:bodyPr wrap="none" rtlCol="0">
            <a:spAutoFit/>
          </a:bodyPr>
          <a:lstStyle/>
          <a:p>
            <a:r>
              <a:rPr lang="de-DE" sz="2000" b="1" dirty="0"/>
              <a:t>Influenza B</a:t>
            </a:r>
          </a:p>
        </p:txBody>
      </p:sp>
      <p:pic>
        <p:nvPicPr>
          <p:cNvPr id="10" name="Grafik 9">
            <a:extLst>
              <a:ext uri="{FF2B5EF4-FFF2-40B4-BE49-F238E27FC236}">
                <a16:creationId xmlns:a16="http://schemas.microsoft.com/office/drawing/2014/main" id="{B4FC18AD-F017-872C-58F6-3E17D9F5D726}"/>
              </a:ext>
            </a:extLst>
          </p:cNvPr>
          <p:cNvPicPr>
            <a:picLocks noChangeAspect="1"/>
          </p:cNvPicPr>
          <p:nvPr/>
        </p:nvPicPr>
        <p:blipFill>
          <a:blip r:embed="rId4"/>
          <a:stretch>
            <a:fillRect/>
          </a:stretch>
        </p:blipFill>
        <p:spPr>
          <a:xfrm>
            <a:off x="1931193" y="5095688"/>
            <a:ext cx="8329613" cy="1397187"/>
          </a:xfrm>
          <a:prstGeom prst="rect">
            <a:avLst/>
          </a:prstGeom>
        </p:spPr>
      </p:pic>
      <p:sp>
        <p:nvSpPr>
          <p:cNvPr id="11" name="Textfeld 10">
            <a:extLst>
              <a:ext uri="{FF2B5EF4-FFF2-40B4-BE49-F238E27FC236}">
                <a16:creationId xmlns:a16="http://schemas.microsoft.com/office/drawing/2014/main" id="{34188A80-F2CA-B0D6-918B-518773C62D19}"/>
              </a:ext>
            </a:extLst>
          </p:cNvPr>
          <p:cNvSpPr txBox="1"/>
          <p:nvPr/>
        </p:nvSpPr>
        <p:spPr>
          <a:xfrm>
            <a:off x="5406451" y="4551148"/>
            <a:ext cx="1379095" cy="400110"/>
          </a:xfrm>
          <a:prstGeom prst="rect">
            <a:avLst/>
          </a:prstGeom>
          <a:noFill/>
        </p:spPr>
        <p:txBody>
          <a:bodyPr wrap="none" rtlCol="0">
            <a:spAutoFit/>
          </a:bodyPr>
          <a:lstStyle/>
          <a:p>
            <a:r>
              <a:rPr lang="de-DE" sz="2000" b="1" dirty="0"/>
              <a:t>Influenza A</a:t>
            </a:r>
          </a:p>
        </p:txBody>
      </p:sp>
    </p:spTree>
    <p:extLst>
      <p:ext uri="{BB962C8B-B14F-4D97-AF65-F5344CB8AC3E}">
        <p14:creationId xmlns:p14="http://schemas.microsoft.com/office/powerpoint/2010/main" val="842561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D786FD5-A6EF-C78B-7550-6569C2E670A8}"/>
              </a:ext>
            </a:extLst>
          </p:cNvPr>
          <p:cNvSpPr>
            <a:spLocks noGrp="1"/>
          </p:cNvSpPr>
          <p:nvPr>
            <p:ph type="title"/>
          </p:nvPr>
        </p:nvSpPr>
        <p:spPr>
          <a:xfrm>
            <a:off x="838200" y="365125"/>
            <a:ext cx="10515600" cy="1325563"/>
          </a:xfrm>
        </p:spPr>
        <p:txBody>
          <a:bodyPr/>
          <a:lstStyle/>
          <a:p>
            <a:r>
              <a:rPr lang="de-DE" b="1" dirty="0"/>
              <a:t>Influenza B RPA</a:t>
            </a:r>
            <a:br>
              <a:rPr lang="de-DE" dirty="0"/>
            </a:br>
            <a:r>
              <a:rPr lang="de-DE" dirty="0"/>
              <a:t>Messung im Klinischen Background</a:t>
            </a:r>
            <a:endParaRPr lang="en-US" dirty="0"/>
          </a:p>
        </p:txBody>
      </p:sp>
      <p:sp>
        <p:nvSpPr>
          <p:cNvPr id="6" name="Textfeld 5">
            <a:extLst>
              <a:ext uri="{FF2B5EF4-FFF2-40B4-BE49-F238E27FC236}">
                <a16:creationId xmlns:a16="http://schemas.microsoft.com/office/drawing/2014/main" id="{D71F9019-A62F-5500-98C4-E28E4B523985}"/>
              </a:ext>
            </a:extLst>
          </p:cNvPr>
          <p:cNvSpPr txBox="1"/>
          <p:nvPr/>
        </p:nvSpPr>
        <p:spPr>
          <a:xfrm>
            <a:off x="4309549" y="2055813"/>
            <a:ext cx="3572901" cy="369332"/>
          </a:xfrm>
          <a:prstGeom prst="rect">
            <a:avLst/>
          </a:prstGeom>
          <a:noFill/>
        </p:spPr>
        <p:txBody>
          <a:bodyPr wrap="none" rtlCol="0">
            <a:spAutoFit/>
          </a:bodyPr>
          <a:lstStyle/>
          <a:p>
            <a:r>
              <a:rPr lang="de-DE" b="1" dirty="0"/>
              <a:t>Herstellen von „klinischen“ Proben:</a:t>
            </a:r>
            <a:endParaRPr lang="en-US" b="1" dirty="0"/>
          </a:p>
        </p:txBody>
      </p:sp>
      <p:sp>
        <p:nvSpPr>
          <p:cNvPr id="7" name="Textfeld 6">
            <a:extLst>
              <a:ext uri="{FF2B5EF4-FFF2-40B4-BE49-F238E27FC236}">
                <a16:creationId xmlns:a16="http://schemas.microsoft.com/office/drawing/2014/main" id="{7C6D95DF-BC79-4960-EF58-F9BE1F176229}"/>
              </a:ext>
            </a:extLst>
          </p:cNvPr>
          <p:cNvSpPr txBox="1"/>
          <p:nvPr/>
        </p:nvSpPr>
        <p:spPr>
          <a:xfrm>
            <a:off x="3180841" y="3034363"/>
            <a:ext cx="5830314" cy="369332"/>
          </a:xfrm>
          <a:prstGeom prst="rect">
            <a:avLst/>
          </a:prstGeom>
          <a:noFill/>
        </p:spPr>
        <p:txBody>
          <a:bodyPr wrap="none" rtlCol="0">
            <a:spAutoFit/>
          </a:bodyPr>
          <a:lstStyle/>
          <a:p>
            <a:r>
              <a:rPr lang="de-DE" dirty="0"/>
              <a:t>RNA-Extrakte mit dem </a:t>
            </a:r>
            <a:r>
              <a:rPr lang="de-DE" dirty="0" err="1"/>
              <a:t>QiAmp</a:t>
            </a:r>
            <a:r>
              <a:rPr lang="de-DE" dirty="0"/>
              <a:t> Viral RNA mini Kit hergestellt</a:t>
            </a:r>
            <a:endParaRPr lang="en-US" dirty="0"/>
          </a:p>
        </p:txBody>
      </p:sp>
      <p:sp>
        <p:nvSpPr>
          <p:cNvPr id="8" name="Textfeld 7">
            <a:extLst>
              <a:ext uri="{FF2B5EF4-FFF2-40B4-BE49-F238E27FC236}">
                <a16:creationId xmlns:a16="http://schemas.microsoft.com/office/drawing/2014/main" id="{8425AD20-AF86-9F20-9B81-C148EC8BC29E}"/>
              </a:ext>
            </a:extLst>
          </p:cNvPr>
          <p:cNvSpPr txBox="1"/>
          <p:nvPr/>
        </p:nvSpPr>
        <p:spPr>
          <a:xfrm>
            <a:off x="2284314" y="3931297"/>
            <a:ext cx="7623369" cy="369332"/>
          </a:xfrm>
          <a:prstGeom prst="rect">
            <a:avLst/>
          </a:prstGeom>
          <a:noFill/>
        </p:spPr>
        <p:txBody>
          <a:bodyPr wrap="none" rtlCol="0">
            <a:spAutoFit/>
          </a:bodyPr>
          <a:lstStyle/>
          <a:p>
            <a:r>
              <a:rPr lang="de-DE" dirty="0"/>
              <a:t>Proben in die RNA-Extrakte „</a:t>
            </a:r>
            <a:r>
              <a:rPr lang="de-DE" dirty="0" err="1"/>
              <a:t>gespiked</a:t>
            </a:r>
            <a:r>
              <a:rPr lang="de-DE" dirty="0"/>
              <a:t>“ mit verschiedenen Endkonzentrationen</a:t>
            </a:r>
            <a:endParaRPr lang="en-US" dirty="0"/>
          </a:p>
        </p:txBody>
      </p:sp>
      <p:sp>
        <p:nvSpPr>
          <p:cNvPr id="10" name="Pfeil: nach rechts 9">
            <a:extLst>
              <a:ext uri="{FF2B5EF4-FFF2-40B4-BE49-F238E27FC236}">
                <a16:creationId xmlns:a16="http://schemas.microsoft.com/office/drawing/2014/main" id="{5932140B-F76F-731E-82D6-F9C010997792}"/>
              </a:ext>
            </a:extLst>
          </p:cNvPr>
          <p:cNvSpPr/>
          <p:nvPr/>
        </p:nvSpPr>
        <p:spPr>
          <a:xfrm rot="5400000">
            <a:off x="5861315" y="2593148"/>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feil: nach rechts 10">
            <a:extLst>
              <a:ext uri="{FF2B5EF4-FFF2-40B4-BE49-F238E27FC236}">
                <a16:creationId xmlns:a16="http://schemas.microsoft.com/office/drawing/2014/main" id="{0E55F972-0B58-1A65-08B3-140FF606456A}"/>
              </a:ext>
            </a:extLst>
          </p:cNvPr>
          <p:cNvSpPr/>
          <p:nvPr/>
        </p:nvSpPr>
        <p:spPr>
          <a:xfrm rot="5400000">
            <a:off x="5861315" y="3559102"/>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feld 11">
            <a:extLst>
              <a:ext uri="{FF2B5EF4-FFF2-40B4-BE49-F238E27FC236}">
                <a16:creationId xmlns:a16="http://schemas.microsoft.com/office/drawing/2014/main" id="{3CB37719-8FA7-6633-3362-0700AE78F932}"/>
              </a:ext>
            </a:extLst>
          </p:cNvPr>
          <p:cNvSpPr txBox="1"/>
          <p:nvPr/>
        </p:nvSpPr>
        <p:spPr>
          <a:xfrm>
            <a:off x="1816276"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5</a:t>
            </a:r>
            <a:r>
              <a:rPr lang="de-DE" dirty="0"/>
              <a:t> </a:t>
            </a:r>
            <a:r>
              <a:rPr lang="de-DE" dirty="0" err="1"/>
              <a:t>InfB</a:t>
            </a:r>
            <a:r>
              <a:rPr lang="de-DE" dirty="0"/>
              <a:t>-Standard</a:t>
            </a:r>
          </a:p>
          <a:p>
            <a:r>
              <a:rPr lang="de-DE" dirty="0"/>
              <a:t>+ 9 µl RNA-Extrakt</a:t>
            </a:r>
          </a:p>
          <a:p>
            <a:r>
              <a:rPr lang="de-DE" dirty="0"/>
              <a:t>= 10</a:t>
            </a:r>
            <a:r>
              <a:rPr lang="de-DE" baseline="30000" dirty="0"/>
              <a:t>4</a:t>
            </a:r>
            <a:r>
              <a:rPr lang="de-DE" dirty="0"/>
              <a:t> Probe</a:t>
            </a:r>
            <a:endParaRPr lang="en-US" dirty="0"/>
          </a:p>
        </p:txBody>
      </p:sp>
      <p:sp>
        <p:nvSpPr>
          <p:cNvPr id="13" name="Textfeld 12">
            <a:extLst>
              <a:ext uri="{FF2B5EF4-FFF2-40B4-BE49-F238E27FC236}">
                <a16:creationId xmlns:a16="http://schemas.microsoft.com/office/drawing/2014/main" id="{C8F0278B-3DA9-4B7A-3285-5EF518C19370}"/>
              </a:ext>
            </a:extLst>
          </p:cNvPr>
          <p:cNvSpPr txBox="1"/>
          <p:nvPr/>
        </p:nvSpPr>
        <p:spPr>
          <a:xfrm>
            <a:off x="4891630"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4</a:t>
            </a:r>
            <a:r>
              <a:rPr lang="de-DE" dirty="0"/>
              <a:t> </a:t>
            </a:r>
            <a:r>
              <a:rPr lang="de-DE" dirty="0" err="1"/>
              <a:t>InfB</a:t>
            </a:r>
            <a:r>
              <a:rPr lang="de-DE" dirty="0"/>
              <a:t>-Standard</a:t>
            </a:r>
          </a:p>
          <a:p>
            <a:r>
              <a:rPr lang="de-DE" dirty="0"/>
              <a:t>+ 9 µl RNA-Extrakt</a:t>
            </a:r>
          </a:p>
          <a:p>
            <a:r>
              <a:rPr lang="de-DE" dirty="0"/>
              <a:t>= 10</a:t>
            </a:r>
            <a:r>
              <a:rPr lang="de-DE" baseline="30000" dirty="0"/>
              <a:t>3</a:t>
            </a:r>
            <a:r>
              <a:rPr lang="de-DE" dirty="0"/>
              <a:t> Probe</a:t>
            </a:r>
            <a:endParaRPr lang="en-US" dirty="0"/>
          </a:p>
        </p:txBody>
      </p:sp>
      <p:sp>
        <p:nvSpPr>
          <p:cNvPr id="14" name="Textfeld 13">
            <a:extLst>
              <a:ext uri="{FF2B5EF4-FFF2-40B4-BE49-F238E27FC236}">
                <a16:creationId xmlns:a16="http://schemas.microsoft.com/office/drawing/2014/main" id="{4F9BEB02-ABD5-3C0B-E0A5-F44F776C4633}"/>
              </a:ext>
            </a:extLst>
          </p:cNvPr>
          <p:cNvSpPr txBox="1"/>
          <p:nvPr/>
        </p:nvSpPr>
        <p:spPr>
          <a:xfrm>
            <a:off x="7888830"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3</a:t>
            </a:r>
            <a:r>
              <a:rPr lang="de-DE" dirty="0"/>
              <a:t> </a:t>
            </a:r>
            <a:r>
              <a:rPr lang="de-DE" dirty="0" err="1"/>
              <a:t>InfB</a:t>
            </a:r>
            <a:r>
              <a:rPr lang="de-DE" dirty="0"/>
              <a:t>-Standard</a:t>
            </a:r>
          </a:p>
          <a:p>
            <a:r>
              <a:rPr lang="de-DE" dirty="0"/>
              <a:t>+ 9 µl RNA-Extrakt</a:t>
            </a:r>
          </a:p>
          <a:p>
            <a:r>
              <a:rPr lang="de-DE" dirty="0"/>
              <a:t>= 10</a:t>
            </a:r>
            <a:r>
              <a:rPr lang="de-DE" baseline="30000" dirty="0"/>
              <a:t>2</a:t>
            </a:r>
            <a:r>
              <a:rPr lang="de-DE" dirty="0"/>
              <a:t> Probe</a:t>
            </a:r>
            <a:endParaRPr lang="en-US" dirty="0"/>
          </a:p>
        </p:txBody>
      </p:sp>
      <p:sp>
        <p:nvSpPr>
          <p:cNvPr id="15" name="Pfeil: nach rechts 14">
            <a:extLst>
              <a:ext uri="{FF2B5EF4-FFF2-40B4-BE49-F238E27FC236}">
                <a16:creationId xmlns:a16="http://schemas.microsoft.com/office/drawing/2014/main" id="{4F142DC1-9FDF-16EA-1362-07FF32D8EEBF}"/>
              </a:ext>
            </a:extLst>
          </p:cNvPr>
          <p:cNvSpPr/>
          <p:nvPr/>
        </p:nvSpPr>
        <p:spPr>
          <a:xfrm rot="5400000">
            <a:off x="5861315" y="4563116"/>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feil: nach rechts 15">
            <a:extLst>
              <a:ext uri="{FF2B5EF4-FFF2-40B4-BE49-F238E27FC236}">
                <a16:creationId xmlns:a16="http://schemas.microsoft.com/office/drawing/2014/main" id="{D4AE6E1C-7162-680F-26B3-C2328FCE1736}"/>
              </a:ext>
            </a:extLst>
          </p:cNvPr>
          <p:cNvSpPr/>
          <p:nvPr/>
        </p:nvSpPr>
        <p:spPr>
          <a:xfrm rot="7933652">
            <a:off x="3536237" y="4482460"/>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feil: nach rechts 16">
            <a:extLst>
              <a:ext uri="{FF2B5EF4-FFF2-40B4-BE49-F238E27FC236}">
                <a16:creationId xmlns:a16="http://schemas.microsoft.com/office/drawing/2014/main" id="{E2B2203F-01DC-E876-82A9-F8F6872B06A0}"/>
              </a:ext>
            </a:extLst>
          </p:cNvPr>
          <p:cNvSpPr/>
          <p:nvPr/>
        </p:nvSpPr>
        <p:spPr>
          <a:xfrm rot="13666348" flipH="1">
            <a:off x="8186392" y="4482461"/>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Internationale Partnerschulen / BIDS • Europa-Universität Viadrina / EUV">
            <a:extLst>
              <a:ext uri="{FF2B5EF4-FFF2-40B4-BE49-F238E27FC236}">
                <a16:creationId xmlns:a16="http://schemas.microsoft.com/office/drawing/2014/main" id="{4CBFB0AF-82EB-FC10-DB2B-8C40F5C88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7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P spid="13" grpId="0"/>
      <p:bldP spid="14" grpId="0"/>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8E4C87E-F26A-2CC4-948F-ADA7A22CD860}"/>
              </a:ext>
            </a:extLst>
          </p:cNvPr>
          <p:cNvSpPr>
            <a:spLocks noGrp="1"/>
          </p:cNvSpPr>
          <p:nvPr>
            <p:ph idx="1"/>
          </p:nvPr>
        </p:nvSpPr>
        <p:spPr/>
        <p:txBody>
          <a:bodyPr/>
          <a:lstStyle/>
          <a:p>
            <a:pPr marL="0" indent="0">
              <a:buNone/>
            </a:pPr>
            <a:r>
              <a:rPr lang="de-DE" dirty="0" err="1"/>
              <a:t>Probit</a:t>
            </a:r>
            <a:r>
              <a:rPr lang="de-DE" dirty="0"/>
              <a:t>/Logit Analyse verbindet eine fortlaufende Variable mit einem nominal skalierten Variable (0 oder 1)</a:t>
            </a:r>
          </a:p>
          <a:p>
            <a:pPr marL="0" indent="0">
              <a:buNone/>
            </a:pPr>
            <a:r>
              <a:rPr lang="de-DE" dirty="0"/>
              <a:t>Teilgebiet der Regressionsanalyse</a:t>
            </a:r>
          </a:p>
        </p:txBody>
      </p:sp>
      <p:pic>
        <p:nvPicPr>
          <p:cNvPr id="4" name="Picture 2" descr="Internationale Partnerschulen / BIDS • Europa-Universität Viadrina / EUV">
            <a:extLst>
              <a:ext uri="{FF2B5EF4-FFF2-40B4-BE49-F238E27FC236}">
                <a16:creationId xmlns:a16="http://schemas.microsoft.com/office/drawing/2014/main" id="{6E724718-8D73-CCA7-FC84-AEE5BFEDD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5618F41F-2206-8B12-AB55-D32C6D1D0146}"/>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pic>
        <p:nvPicPr>
          <p:cNvPr id="7" name="Grafik 6">
            <a:extLst>
              <a:ext uri="{FF2B5EF4-FFF2-40B4-BE49-F238E27FC236}">
                <a16:creationId xmlns:a16="http://schemas.microsoft.com/office/drawing/2014/main" id="{E590E21F-67F1-E6FE-81C9-3995E758DE55}"/>
              </a:ext>
            </a:extLst>
          </p:cNvPr>
          <p:cNvPicPr>
            <a:picLocks noChangeAspect="1"/>
          </p:cNvPicPr>
          <p:nvPr/>
        </p:nvPicPr>
        <p:blipFill>
          <a:blip r:embed="rId3"/>
          <a:stretch>
            <a:fillRect/>
          </a:stretch>
        </p:blipFill>
        <p:spPr>
          <a:xfrm>
            <a:off x="916643" y="3429000"/>
            <a:ext cx="4915986" cy="3210610"/>
          </a:xfrm>
          <a:prstGeom prst="rect">
            <a:avLst/>
          </a:prstGeom>
        </p:spPr>
      </p:pic>
      <p:pic>
        <p:nvPicPr>
          <p:cNvPr id="13" name="Grafik 12">
            <a:extLst>
              <a:ext uri="{FF2B5EF4-FFF2-40B4-BE49-F238E27FC236}">
                <a16:creationId xmlns:a16="http://schemas.microsoft.com/office/drawing/2014/main" id="{0A2E64E0-1C5F-6E18-E989-0F5DFB8A8E4E}"/>
              </a:ext>
            </a:extLst>
          </p:cNvPr>
          <p:cNvPicPr>
            <a:picLocks noChangeAspect="1"/>
          </p:cNvPicPr>
          <p:nvPr/>
        </p:nvPicPr>
        <p:blipFill>
          <a:blip r:embed="rId4"/>
          <a:stretch>
            <a:fillRect/>
          </a:stretch>
        </p:blipFill>
        <p:spPr>
          <a:xfrm>
            <a:off x="6096000" y="4158772"/>
            <a:ext cx="5922331" cy="442070"/>
          </a:xfrm>
          <a:prstGeom prst="rect">
            <a:avLst/>
          </a:prstGeom>
        </p:spPr>
      </p:pic>
      <p:pic>
        <p:nvPicPr>
          <p:cNvPr id="15" name="Grafik 14">
            <a:extLst>
              <a:ext uri="{FF2B5EF4-FFF2-40B4-BE49-F238E27FC236}">
                <a16:creationId xmlns:a16="http://schemas.microsoft.com/office/drawing/2014/main" id="{3DB1BB84-3AEB-F2B5-9348-F9BE3BD5EFC2}"/>
              </a:ext>
            </a:extLst>
          </p:cNvPr>
          <p:cNvPicPr>
            <a:picLocks noChangeAspect="1"/>
          </p:cNvPicPr>
          <p:nvPr/>
        </p:nvPicPr>
        <p:blipFill>
          <a:blip r:embed="rId5"/>
          <a:stretch>
            <a:fillRect/>
          </a:stretch>
        </p:blipFill>
        <p:spPr>
          <a:xfrm>
            <a:off x="6166052" y="3568307"/>
            <a:ext cx="2217968" cy="442070"/>
          </a:xfrm>
          <a:prstGeom prst="rect">
            <a:avLst/>
          </a:prstGeom>
        </p:spPr>
      </p:pic>
    </p:spTree>
    <p:extLst>
      <p:ext uri="{BB962C8B-B14F-4D97-AF65-F5344CB8AC3E}">
        <p14:creationId xmlns:p14="http://schemas.microsoft.com/office/powerpoint/2010/main" val="3575124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78AF76C2-AE99-0161-559D-9EF23806A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20DED5E8-2F87-D174-30D2-FC17115ADB2E}"/>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sp>
        <p:nvSpPr>
          <p:cNvPr id="6" name="Textfeld 5">
            <a:extLst>
              <a:ext uri="{FF2B5EF4-FFF2-40B4-BE49-F238E27FC236}">
                <a16:creationId xmlns:a16="http://schemas.microsoft.com/office/drawing/2014/main" id="{BBA63695-233C-878A-5B84-8C5BB92AC281}"/>
              </a:ext>
            </a:extLst>
          </p:cNvPr>
          <p:cNvSpPr txBox="1"/>
          <p:nvPr/>
        </p:nvSpPr>
        <p:spPr>
          <a:xfrm>
            <a:off x="838200" y="1944210"/>
            <a:ext cx="10355847" cy="954107"/>
          </a:xfrm>
          <a:prstGeom prst="rect">
            <a:avLst/>
          </a:prstGeom>
          <a:noFill/>
        </p:spPr>
        <p:txBody>
          <a:bodyPr wrap="square" rtlCol="0">
            <a:spAutoFit/>
          </a:bodyPr>
          <a:lstStyle/>
          <a:p>
            <a:pPr marL="285750" indent="-285750">
              <a:buFont typeface="Arial" panose="020B0604020202020204" pitchFamily="34" charset="0"/>
              <a:buChar char="•"/>
            </a:pPr>
            <a:r>
              <a:rPr lang="de-DE" sz="2800" dirty="0"/>
              <a:t>Damit nur Werte zwischen 0 und 1 möglich sind, wird die </a:t>
            </a:r>
            <a:r>
              <a:rPr lang="de-DE" sz="2800" b="1" dirty="0" err="1"/>
              <a:t>Logisitsche</a:t>
            </a:r>
            <a:r>
              <a:rPr lang="de-DE" sz="2800" b="1" dirty="0"/>
              <a:t> Funktion </a:t>
            </a:r>
            <a:r>
              <a:rPr lang="de-DE" sz="2800" dirty="0"/>
              <a:t>f verwendet</a:t>
            </a:r>
          </a:p>
        </p:txBody>
      </p:sp>
      <p:pic>
        <p:nvPicPr>
          <p:cNvPr id="8" name="Grafik 7">
            <a:extLst>
              <a:ext uri="{FF2B5EF4-FFF2-40B4-BE49-F238E27FC236}">
                <a16:creationId xmlns:a16="http://schemas.microsoft.com/office/drawing/2014/main" id="{00C2C83A-5A39-D606-3C4D-AC89E13DB3FA}"/>
              </a:ext>
            </a:extLst>
          </p:cNvPr>
          <p:cNvPicPr>
            <a:picLocks noChangeAspect="1"/>
          </p:cNvPicPr>
          <p:nvPr/>
        </p:nvPicPr>
        <p:blipFill>
          <a:blip r:embed="rId3"/>
          <a:stretch>
            <a:fillRect/>
          </a:stretch>
        </p:blipFill>
        <p:spPr>
          <a:xfrm>
            <a:off x="1400952" y="3151839"/>
            <a:ext cx="5103421" cy="3429000"/>
          </a:xfrm>
          <a:prstGeom prst="rect">
            <a:avLst/>
          </a:prstGeom>
        </p:spPr>
      </p:pic>
      <p:pic>
        <p:nvPicPr>
          <p:cNvPr id="10" name="Grafik 9">
            <a:extLst>
              <a:ext uri="{FF2B5EF4-FFF2-40B4-BE49-F238E27FC236}">
                <a16:creationId xmlns:a16="http://schemas.microsoft.com/office/drawing/2014/main" id="{248D5193-C37C-227B-3C5A-746DC0EAA7AB}"/>
              </a:ext>
            </a:extLst>
          </p:cNvPr>
          <p:cNvPicPr>
            <a:picLocks noChangeAspect="1"/>
          </p:cNvPicPr>
          <p:nvPr/>
        </p:nvPicPr>
        <p:blipFill>
          <a:blip r:embed="rId4"/>
          <a:stretch>
            <a:fillRect/>
          </a:stretch>
        </p:blipFill>
        <p:spPr>
          <a:xfrm>
            <a:off x="7030190" y="2971800"/>
            <a:ext cx="2167076" cy="776266"/>
          </a:xfrm>
          <a:prstGeom prst="rect">
            <a:avLst/>
          </a:prstGeom>
        </p:spPr>
      </p:pic>
      <p:pic>
        <p:nvPicPr>
          <p:cNvPr id="12" name="Grafik 11">
            <a:extLst>
              <a:ext uri="{FF2B5EF4-FFF2-40B4-BE49-F238E27FC236}">
                <a16:creationId xmlns:a16="http://schemas.microsoft.com/office/drawing/2014/main" id="{0E84DD3F-DA5E-47CD-1A67-3286DEDF8648}"/>
              </a:ext>
            </a:extLst>
          </p:cNvPr>
          <p:cNvPicPr>
            <a:picLocks noChangeAspect="1"/>
          </p:cNvPicPr>
          <p:nvPr/>
        </p:nvPicPr>
        <p:blipFill>
          <a:blip r:embed="rId5"/>
          <a:stretch>
            <a:fillRect/>
          </a:stretch>
        </p:blipFill>
        <p:spPr>
          <a:xfrm>
            <a:off x="7030190" y="3959684"/>
            <a:ext cx="2167077" cy="848703"/>
          </a:xfrm>
          <a:prstGeom prst="rect">
            <a:avLst/>
          </a:prstGeom>
        </p:spPr>
      </p:pic>
      <p:sp>
        <p:nvSpPr>
          <p:cNvPr id="13" name="Textfeld 12">
            <a:extLst>
              <a:ext uri="{FF2B5EF4-FFF2-40B4-BE49-F238E27FC236}">
                <a16:creationId xmlns:a16="http://schemas.microsoft.com/office/drawing/2014/main" id="{5648E2E2-7331-F797-B726-B7F9A209F25C}"/>
              </a:ext>
            </a:extLst>
          </p:cNvPr>
          <p:cNvSpPr txBox="1"/>
          <p:nvPr/>
        </p:nvSpPr>
        <p:spPr>
          <a:xfrm>
            <a:off x="9878619" y="3098323"/>
            <a:ext cx="912429" cy="523220"/>
          </a:xfrm>
          <a:prstGeom prst="rect">
            <a:avLst/>
          </a:prstGeom>
          <a:noFill/>
        </p:spPr>
        <p:txBody>
          <a:bodyPr wrap="none" rtlCol="0">
            <a:spAutoFit/>
          </a:bodyPr>
          <a:lstStyle/>
          <a:p>
            <a:r>
              <a:rPr lang="de-DE" sz="2800" b="1" dirty="0"/>
              <a:t>Logit</a:t>
            </a:r>
          </a:p>
        </p:txBody>
      </p:sp>
      <p:sp>
        <p:nvSpPr>
          <p:cNvPr id="14" name="Textfeld 13">
            <a:extLst>
              <a:ext uri="{FF2B5EF4-FFF2-40B4-BE49-F238E27FC236}">
                <a16:creationId xmlns:a16="http://schemas.microsoft.com/office/drawing/2014/main" id="{F63CFA18-D381-2787-E035-EAC1C8AF69CA}"/>
              </a:ext>
            </a:extLst>
          </p:cNvPr>
          <p:cNvSpPr txBox="1"/>
          <p:nvPr/>
        </p:nvSpPr>
        <p:spPr>
          <a:xfrm>
            <a:off x="9878618" y="4122425"/>
            <a:ext cx="1097223" cy="523220"/>
          </a:xfrm>
          <a:prstGeom prst="rect">
            <a:avLst/>
          </a:prstGeom>
          <a:noFill/>
        </p:spPr>
        <p:txBody>
          <a:bodyPr wrap="none" rtlCol="0">
            <a:spAutoFit/>
          </a:bodyPr>
          <a:lstStyle/>
          <a:p>
            <a:r>
              <a:rPr lang="de-DE" sz="2800" b="1" dirty="0" err="1"/>
              <a:t>Probit</a:t>
            </a:r>
            <a:endParaRPr lang="de-DE" sz="2800" b="1" dirty="0"/>
          </a:p>
        </p:txBody>
      </p:sp>
      <p:pic>
        <p:nvPicPr>
          <p:cNvPr id="15" name="Grafik 14">
            <a:extLst>
              <a:ext uri="{FF2B5EF4-FFF2-40B4-BE49-F238E27FC236}">
                <a16:creationId xmlns:a16="http://schemas.microsoft.com/office/drawing/2014/main" id="{3CCB4268-9E8C-1F86-7DAD-DCBA72FF0FCA}"/>
              </a:ext>
            </a:extLst>
          </p:cNvPr>
          <p:cNvPicPr>
            <a:picLocks noChangeAspect="1"/>
          </p:cNvPicPr>
          <p:nvPr/>
        </p:nvPicPr>
        <p:blipFill>
          <a:blip r:embed="rId6"/>
          <a:stretch>
            <a:fillRect/>
          </a:stretch>
        </p:blipFill>
        <p:spPr>
          <a:xfrm>
            <a:off x="7737328" y="5020005"/>
            <a:ext cx="1743075" cy="485775"/>
          </a:xfrm>
          <a:prstGeom prst="rect">
            <a:avLst/>
          </a:prstGeom>
        </p:spPr>
      </p:pic>
      <p:sp>
        <p:nvSpPr>
          <p:cNvPr id="16" name="Textfeld 15">
            <a:extLst>
              <a:ext uri="{FF2B5EF4-FFF2-40B4-BE49-F238E27FC236}">
                <a16:creationId xmlns:a16="http://schemas.microsoft.com/office/drawing/2014/main" id="{FE24FB34-9CAB-97B5-7D90-EA784F8ACD25}"/>
              </a:ext>
            </a:extLst>
          </p:cNvPr>
          <p:cNvSpPr txBox="1"/>
          <p:nvPr/>
        </p:nvSpPr>
        <p:spPr>
          <a:xfrm>
            <a:off x="7030190" y="4975296"/>
            <a:ext cx="673582" cy="523220"/>
          </a:xfrm>
          <a:prstGeom prst="rect">
            <a:avLst/>
          </a:prstGeom>
          <a:noFill/>
        </p:spPr>
        <p:txBody>
          <a:bodyPr wrap="none" rtlCol="0">
            <a:spAutoFit/>
          </a:bodyPr>
          <a:lstStyle/>
          <a:p>
            <a:r>
              <a:rPr lang="de-DE" sz="2800" dirty="0"/>
              <a:t>mit</a:t>
            </a:r>
          </a:p>
        </p:txBody>
      </p:sp>
      <p:pic>
        <p:nvPicPr>
          <p:cNvPr id="18" name="Grafik 17">
            <a:extLst>
              <a:ext uri="{FF2B5EF4-FFF2-40B4-BE49-F238E27FC236}">
                <a16:creationId xmlns:a16="http://schemas.microsoft.com/office/drawing/2014/main" id="{7EFC716B-08C6-8B16-A9E1-4FE8A347D0F8}"/>
              </a:ext>
            </a:extLst>
          </p:cNvPr>
          <p:cNvPicPr>
            <a:picLocks noChangeAspect="1"/>
          </p:cNvPicPr>
          <p:nvPr/>
        </p:nvPicPr>
        <p:blipFill>
          <a:blip r:embed="rId7"/>
          <a:stretch>
            <a:fillRect/>
          </a:stretch>
        </p:blipFill>
        <p:spPr>
          <a:xfrm>
            <a:off x="7030189" y="5505780"/>
            <a:ext cx="2738993" cy="848702"/>
          </a:xfrm>
          <a:prstGeom prst="rect">
            <a:avLst/>
          </a:prstGeom>
        </p:spPr>
      </p:pic>
      <p:cxnSp>
        <p:nvCxnSpPr>
          <p:cNvPr id="23" name="Gerader Verbinder 22">
            <a:extLst>
              <a:ext uri="{FF2B5EF4-FFF2-40B4-BE49-F238E27FC236}">
                <a16:creationId xmlns:a16="http://schemas.microsoft.com/office/drawing/2014/main" id="{ED054000-E9D2-FECB-B430-1FC0C6BABEA8}"/>
              </a:ext>
            </a:extLst>
          </p:cNvPr>
          <p:cNvCxnSpPr>
            <a:cxnSpLocks/>
          </p:cNvCxnSpPr>
          <p:nvPr/>
        </p:nvCxnSpPr>
        <p:spPr>
          <a:xfrm>
            <a:off x="1979720" y="6214369"/>
            <a:ext cx="5602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Verbinder: gekrümmt 25">
            <a:extLst>
              <a:ext uri="{FF2B5EF4-FFF2-40B4-BE49-F238E27FC236}">
                <a16:creationId xmlns:a16="http://schemas.microsoft.com/office/drawing/2014/main" id="{C3183E19-680A-B92D-543E-EAEB7CA51AB6}"/>
              </a:ext>
            </a:extLst>
          </p:cNvPr>
          <p:cNvCxnSpPr>
            <a:cxnSpLocks/>
          </p:cNvCxnSpPr>
          <p:nvPr/>
        </p:nvCxnSpPr>
        <p:spPr>
          <a:xfrm flipV="1">
            <a:off x="2422818" y="3359933"/>
            <a:ext cx="2873695" cy="2854436"/>
          </a:xfrm>
          <a:prstGeom prst="curved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59E73CDE-321E-6DD2-F41B-3438AF0310B2}"/>
              </a:ext>
            </a:extLst>
          </p:cNvPr>
          <p:cNvCxnSpPr>
            <a:cxnSpLocks/>
          </p:cNvCxnSpPr>
          <p:nvPr/>
        </p:nvCxnSpPr>
        <p:spPr>
          <a:xfrm>
            <a:off x="5141650" y="3359933"/>
            <a:ext cx="125027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7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F7EA1EB2-2903-6A9E-D1E7-67C86E49B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2EBE1511-F3E0-AF70-D9B8-F813E87B010E}"/>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pic>
        <p:nvPicPr>
          <p:cNvPr id="7" name="Grafik 6">
            <a:extLst>
              <a:ext uri="{FF2B5EF4-FFF2-40B4-BE49-F238E27FC236}">
                <a16:creationId xmlns:a16="http://schemas.microsoft.com/office/drawing/2014/main" id="{110802DA-2208-C699-35DB-EE06FFE40B11}"/>
              </a:ext>
            </a:extLst>
          </p:cNvPr>
          <p:cNvPicPr>
            <a:picLocks noChangeAspect="1"/>
          </p:cNvPicPr>
          <p:nvPr/>
        </p:nvPicPr>
        <p:blipFill>
          <a:blip r:embed="rId3"/>
          <a:stretch>
            <a:fillRect/>
          </a:stretch>
        </p:blipFill>
        <p:spPr>
          <a:xfrm>
            <a:off x="2384051" y="1690688"/>
            <a:ext cx="7423897" cy="5048250"/>
          </a:xfrm>
          <a:prstGeom prst="rect">
            <a:avLst/>
          </a:prstGeom>
        </p:spPr>
      </p:pic>
    </p:spTree>
    <p:extLst>
      <p:ext uri="{BB962C8B-B14F-4D97-AF65-F5344CB8AC3E}">
        <p14:creationId xmlns:p14="http://schemas.microsoft.com/office/powerpoint/2010/main" val="51172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5ED75A3D-BCA4-8EE5-D2EE-BC5CDC218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D4C9782F-89CA-7012-5B82-1C3CEF8D16AD}"/>
              </a:ext>
            </a:extLst>
          </p:cNvPr>
          <p:cNvSpPr>
            <a:spLocks noGrp="1"/>
          </p:cNvSpPr>
          <p:nvPr>
            <p:ph type="title"/>
          </p:nvPr>
        </p:nvSpPr>
        <p:spPr>
          <a:xfrm>
            <a:off x="838200" y="365125"/>
            <a:ext cx="10515600" cy="1325563"/>
          </a:xfrm>
        </p:spPr>
        <p:txBody>
          <a:bodyPr>
            <a:normAutofit/>
          </a:bodyPr>
          <a:lstStyle/>
          <a:p>
            <a:r>
              <a:rPr lang="de-DE" sz="4900" b="1" dirty="0"/>
              <a:t>Berechnung des Schwellenwertes</a:t>
            </a:r>
            <a:br>
              <a:rPr lang="de-DE" b="1" dirty="0"/>
            </a:br>
            <a:r>
              <a:rPr lang="de-DE" sz="4000" dirty="0"/>
              <a:t>Methode von Frey </a:t>
            </a:r>
            <a:r>
              <a:rPr lang="de-DE" sz="4000" i="1" dirty="0"/>
              <a:t>et al. </a:t>
            </a:r>
            <a:r>
              <a:rPr lang="de-DE" sz="4000" dirty="0"/>
              <a:t>1998</a:t>
            </a:r>
            <a:endParaRPr lang="de-DE" b="1" dirty="0"/>
          </a:p>
        </p:txBody>
      </p:sp>
      <p:pic>
        <p:nvPicPr>
          <p:cNvPr id="7" name="Grafik 6">
            <a:extLst>
              <a:ext uri="{FF2B5EF4-FFF2-40B4-BE49-F238E27FC236}">
                <a16:creationId xmlns:a16="http://schemas.microsoft.com/office/drawing/2014/main" id="{DBBF20F9-3899-2421-1C9A-37574B6AB073}"/>
              </a:ext>
            </a:extLst>
          </p:cNvPr>
          <p:cNvPicPr>
            <a:picLocks noChangeAspect="1"/>
          </p:cNvPicPr>
          <p:nvPr/>
        </p:nvPicPr>
        <p:blipFill>
          <a:blip r:embed="rId3"/>
          <a:stretch>
            <a:fillRect/>
          </a:stretch>
        </p:blipFill>
        <p:spPr>
          <a:xfrm>
            <a:off x="2957373" y="2566862"/>
            <a:ext cx="3276600" cy="1009650"/>
          </a:xfrm>
          <a:prstGeom prst="rect">
            <a:avLst/>
          </a:prstGeom>
        </p:spPr>
      </p:pic>
      <p:sp>
        <p:nvSpPr>
          <p:cNvPr id="8" name="Textfeld 7">
            <a:extLst>
              <a:ext uri="{FF2B5EF4-FFF2-40B4-BE49-F238E27FC236}">
                <a16:creationId xmlns:a16="http://schemas.microsoft.com/office/drawing/2014/main" id="{A4063B71-9622-DE61-8516-23462C9F1911}"/>
              </a:ext>
            </a:extLst>
          </p:cNvPr>
          <p:cNvSpPr txBox="1"/>
          <p:nvPr/>
        </p:nvSpPr>
        <p:spPr>
          <a:xfrm>
            <a:off x="838200" y="2840855"/>
            <a:ext cx="2021707" cy="461665"/>
          </a:xfrm>
          <a:prstGeom prst="rect">
            <a:avLst/>
          </a:prstGeom>
          <a:noFill/>
        </p:spPr>
        <p:txBody>
          <a:bodyPr wrap="none" rtlCol="0">
            <a:spAutoFit/>
          </a:bodyPr>
          <a:lstStyle/>
          <a:p>
            <a:r>
              <a:rPr lang="de-DE" sz="2400" dirty="0"/>
              <a:t>Schwellenwert</a:t>
            </a:r>
            <a:endParaRPr lang="de-DE" dirty="0"/>
          </a:p>
        </p:txBody>
      </p:sp>
      <p:pic>
        <p:nvPicPr>
          <p:cNvPr id="12" name="Grafik 11">
            <a:extLst>
              <a:ext uri="{FF2B5EF4-FFF2-40B4-BE49-F238E27FC236}">
                <a16:creationId xmlns:a16="http://schemas.microsoft.com/office/drawing/2014/main" id="{BB6C4B50-06CB-E837-3B38-1D59E97716CE}"/>
              </a:ext>
            </a:extLst>
          </p:cNvPr>
          <p:cNvPicPr>
            <a:picLocks noChangeAspect="1"/>
          </p:cNvPicPr>
          <p:nvPr/>
        </p:nvPicPr>
        <p:blipFill>
          <a:blip r:embed="rId4"/>
          <a:stretch>
            <a:fillRect/>
          </a:stretch>
        </p:blipFill>
        <p:spPr>
          <a:xfrm>
            <a:off x="838200" y="3555481"/>
            <a:ext cx="762000" cy="457200"/>
          </a:xfrm>
          <a:prstGeom prst="rect">
            <a:avLst/>
          </a:prstGeom>
        </p:spPr>
      </p:pic>
      <p:pic>
        <p:nvPicPr>
          <p:cNvPr id="16" name="Grafik 15">
            <a:extLst>
              <a:ext uri="{FF2B5EF4-FFF2-40B4-BE49-F238E27FC236}">
                <a16:creationId xmlns:a16="http://schemas.microsoft.com/office/drawing/2014/main" id="{8E8E7C83-A3E8-2BF0-4D0A-FEBAD758C713}"/>
              </a:ext>
            </a:extLst>
          </p:cNvPr>
          <p:cNvPicPr>
            <a:picLocks noChangeAspect="1"/>
          </p:cNvPicPr>
          <p:nvPr/>
        </p:nvPicPr>
        <p:blipFill>
          <a:blip r:embed="rId5"/>
          <a:stretch>
            <a:fillRect/>
          </a:stretch>
        </p:blipFill>
        <p:spPr>
          <a:xfrm>
            <a:off x="952500" y="5340264"/>
            <a:ext cx="647700" cy="304800"/>
          </a:xfrm>
          <a:prstGeom prst="rect">
            <a:avLst/>
          </a:prstGeom>
        </p:spPr>
      </p:pic>
      <p:sp>
        <p:nvSpPr>
          <p:cNvPr id="17" name="Textfeld 16">
            <a:extLst>
              <a:ext uri="{FF2B5EF4-FFF2-40B4-BE49-F238E27FC236}">
                <a16:creationId xmlns:a16="http://schemas.microsoft.com/office/drawing/2014/main" id="{9C58B9F8-041F-5991-FB4B-C33FF2329C6D}"/>
              </a:ext>
            </a:extLst>
          </p:cNvPr>
          <p:cNvSpPr txBox="1"/>
          <p:nvPr/>
        </p:nvSpPr>
        <p:spPr>
          <a:xfrm>
            <a:off x="1600200" y="3582036"/>
            <a:ext cx="1520801" cy="461665"/>
          </a:xfrm>
          <a:prstGeom prst="rect">
            <a:avLst/>
          </a:prstGeom>
          <a:noFill/>
        </p:spPr>
        <p:txBody>
          <a:bodyPr wrap="none" rtlCol="0">
            <a:spAutoFit/>
          </a:bodyPr>
          <a:lstStyle/>
          <a:p>
            <a:r>
              <a:rPr lang="de-DE" sz="2400" dirty="0"/>
              <a:t>Mittelwert</a:t>
            </a:r>
            <a:endParaRPr lang="de-DE" dirty="0"/>
          </a:p>
        </p:txBody>
      </p:sp>
      <p:pic>
        <p:nvPicPr>
          <p:cNvPr id="19" name="Grafik 18">
            <a:extLst>
              <a:ext uri="{FF2B5EF4-FFF2-40B4-BE49-F238E27FC236}">
                <a16:creationId xmlns:a16="http://schemas.microsoft.com/office/drawing/2014/main" id="{035D9386-10F0-BEFC-C93D-CAE1966A2963}"/>
              </a:ext>
            </a:extLst>
          </p:cNvPr>
          <p:cNvPicPr>
            <a:picLocks noChangeAspect="1"/>
          </p:cNvPicPr>
          <p:nvPr/>
        </p:nvPicPr>
        <p:blipFill>
          <a:blip r:embed="rId6"/>
          <a:stretch>
            <a:fillRect/>
          </a:stretch>
        </p:blipFill>
        <p:spPr>
          <a:xfrm>
            <a:off x="642492" y="4039236"/>
            <a:ext cx="3790950" cy="1143000"/>
          </a:xfrm>
          <a:prstGeom prst="rect">
            <a:avLst/>
          </a:prstGeom>
        </p:spPr>
      </p:pic>
      <p:sp>
        <p:nvSpPr>
          <p:cNvPr id="20" name="Textfeld 19">
            <a:extLst>
              <a:ext uri="{FF2B5EF4-FFF2-40B4-BE49-F238E27FC236}">
                <a16:creationId xmlns:a16="http://schemas.microsoft.com/office/drawing/2014/main" id="{DE3EE3DC-6A4F-009C-168B-98639DBBB790}"/>
              </a:ext>
            </a:extLst>
          </p:cNvPr>
          <p:cNvSpPr txBox="1"/>
          <p:nvPr/>
        </p:nvSpPr>
        <p:spPr>
          <a:xfrm>
            <a:off x="4311587" y="4499025"/>
            <a:ext cx="2817438" cy="461665"/>
          </a:xfrm>
          <a:prstGeom prst="rect">
            <a:avLst/>
          </a:prstGeom>
          <a:noFill/>
        </p:spPr>
        <p:txBody>
          <a:bodyPr wrap="none" rtlCol="0">
            <a:spAutoFit/>
          </a:bodyPr>
          <a:lstStyle/>
          <a:p>
            <a:r>
              <a:rPr lang="de-DE" sz="2400" dirty="0"/>
              <a:t>Standardabweichung</a:t>
            </a:r>
            <a:endParaRPr lang="de-DE" dirty="0"/>
          </a:p>
        </p:txBody>
      </p:sp>
      <p:sp>
        <p:nvSpPr>
          <p:cNvPr id="21" name="Textfeld 20">
            <a:extLst>
              <a:ext uri="{FF2B5EF4-FFF2-40B4-BE49-F238E27FC236}">
                <a16:creationId xmlns:a16="http://schemas.microsoft.com/office/drawing/2014/main" id="{9A56F515-0339-E1FF-B820-4A0B987A6347}"/>
              </a:ext>
            </a:extLst>
          </p:cNvPr>
          <p:cNvSpPr txBox="1"/>
          <p:nvPr/>
        </p:nvSpPr>
        <p:spPr>
          <a:xfrm>
            <a:off x="1600200" y="5261831"/>
            <a:ext cx="3873304" cy="461665"/>
          </a:xfrm>
          <a:prstGeom prst="rect">
            <a:avLst/>
          </a:prstGeom>
          <a:noFill/>
        </p:spPr>
        <p:txBody>
          <a:bodyPr wrap="none" rtlCol="0">
            <a:spAutoFit/>
          </a:bodyPr>
          <a:lstStyle/>
          <a:p>
            <a:r>
              <a:rPr lang="de-DE" sz="2400" dirty="0"/>
              <a:t>Anzahl der Negativkontrollen</a:t>
            </a:r>
            <a:endParaRPr lang="de-DE" dirty="0"/>
          </a:p>
        </p:txBody>
      </p:sp>
      <p:pic>
        <p:nvPicPr>
          <p:cNvPr id="23" name="Grafik 22">
            <a:extLst>
              <a:ext uri="{FF2B5EF4-FFF2-40B4-BE49-F238E27FC236}">
                <a16:creationId xmlns:a16="http://schemas.microsoft.com/office/drawing/2014/main" id="{00D596E2-6478-A11B-A1B2-34CEF0DC39A2}"/>
              </a:ext>
            </a:extLst>
          </p:cNvPr>
          <p:cNvPicPr>
            <a:picLocks noChangeAspect="1"/>
          </p:cNvPicPr>
          <p:nvPr/>
        </p:nvPicPr>
        <p:blipFill>
          <a:blip r:embed="rId7"/>
          <a:stretch>
            <a:fillRect/>
          </a:stretch>
        </p:blipFill>
        <p:spPr>
          <a:xfrm>
            <a:off x="7399029" y="1653071"/>
            <a:ext cx="4792971" cy="5204929"/>
          </a:xfrm>
          <a:prstGeom prst="rect">
            <a:avLst/>
          </a:prstGeom>
        </p:spPr>
      </p:pic>
    </p:spTree>
    <p:extLst>
      <p:ext uri="{BB962C8B-B14F-4D97-AF65-F5344CB8AC3E}">
        <p14:creationId xmlns:p14="http://schemas.microsoft.com/office/powerpoint/2010/main" val="3781365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942F0EEA-49A5-8E5A-DFBF-4A5B9E50D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F3337A65-C299-23D8-39D0-5CAEFB8A24E8}"/>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a:t>
            </a:r>
            <a:br>
              <a:rPr lang="de-DE" b="1" dirty="0"/>
            </a:br>
            <a:r>
              <a:rPr lang="de-DE" sz="4000" dirty="0"/>
              <a:t>Verteilung der Primer und Sonden</a:t>
            </a:r>
            <a:endParaRPr lang="de-DE" b="1" dirty="0"/>
          </a:p>
        </p:txBody>
      </p:sp>
      <p:pic>
        <p:nvPicPr>
          <p:cNvPr id="7" name="Grafik 6">
            <a:extLst>
              <a:ext uri="{FF2B5EF4-FFF2-40B4-BE49-F238E27FC236}">
                <a16:creationId xmlns:a16="http://schemas.microsoft.com/office/drawing/2014/main" id="{07565C3F-848D-3D71-9776-F9945FF08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 y="2896822"/>
            <a:ext cx="12020756" cy="2566132"/>
          </a:xfrm>
          <a:prstGeom prst="rect">
            <a:avLst/>
          </a:prstGeom>
        </p:spPr>
      </p:pic>
      <p:sp>
        <p:nvSpPr>
          <p:cNvPr id="8" name="Textfeld 7">
            <a:extLst>
              <a:ext uri="{FF2B5EF4-FFF2-40B4-BE49-F238E27FC236}">
                <a16:creationId xmlns:a16="http://schemas.microsoft.com/office/drawing/2014/main" id="{472EFEF4-EFD7-57A3-A8D3-91EFDF780724}"/>
              </a:ext>
            </a:extLst>
          </p:cNvPr>
          <p:cNvSpPr txBox="1"/>
          <p:nvPr/>
        </p:nvSpPr>
        <p:spPr>
          <a:xfrm>
            <a:off x="5468744" y="2527490"/>
            <a:ext cx="1254511" cy="369332"/>
          </a:xfrm>
          <a:prstGeom prst="rect">
            <a:avLst/>
          </a:prstGeom>
          <a:noFill/>
        </p:spPr>
        <p:txBody>
          <a:bodyPr wrap="none" rtlCol="0">
            <a:spAutoFit/>
          </a:bodyPr>
          <a:lstStyle/>
          <a:p>
            <a:r>
              <a:rPr lang="de-DE" b="1" dirty="0"/>
              <a:t>Influenza A</a:t>
            </a:r>
          </a:p>
        </p:txBody>
      </p:sp>
    </p:spTree>
    <p:extLst>
      <p:ext uri="{BB962C8B-B14F-4D97-AF65-F5344CB8AC3E}">
        <p14:creationId xmlns:p14="http://schemas.microsoft.com/office/powerpoint/2010/main" val="254770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13A68241-EFAE-12FD-DE4F-34F63C7F833C}"/>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err="1"/>
              <a:t>Rekombinase</a:t>
            </a:r>
            <a:r>
              <a:rPr lang="de-DE" sz="3600" dirty="0"/>
              <a:t> Polymerase Amplifikation</a:t>
            </a:r>
            <a:endParaRPr lang="de-DE" dirty="0"/>
          </a:p>
        </p:txBody>
      </p:sp>
      <p:pic>
        <p:nvPicPr>
          <p:cNvPr id="9" name="Picture 2" descr="Internationale Partnerschulen / BIDS • Europa-Universität Viadrina / EUV">
            <a:extLst>
              <a:ext uri="{FF2B5EF4-FFF2-40B4-BE49-F238E27FC236}">
                <a16:creationId xmlns:a16="http://schemas.microsoft.com/office/drawing/2014/main" id="{909CE134-2CC7-906E-7F30-B2BCA0690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92C251C-25A4-B0BF-E6A4-75A7A6BB4C8B}"/>
              </a:ext>
            </a:extLst>
          </p:cNvPr>
          <p:cNvPicPr>
            <a:picLocks noChangeAspect="1"/>
          </p:cNvPicPr>
          <p:nvPr/>
        </p:nvPicPr>
        <p:blipFill>
          <a:blip r:embed="rId3"/>
          <a:stretch>
            <a:fillRect/>
          </a:stretch>
        </p:blipFill>
        <p:spPr>
          <a:xfrm>
            <a:off x="5557588" y="1575111"/>
            <a:ext cx="5892732" cy="4917764"/>
          </a:xfrm>
          <a:prstGeom prst="rect">
            <a:avLst/>
          </a:prstGeom>
        </p:spPr>
      </p:pic>
      <p:sp>
        <p:nvSpPr>
          <p:cNvPr id="7" name="Textfeld 6">
            <a:extLst>
              <a:ext uri="{FF2B5EF4-FFF2-40B4-BE49-F238E27FC236}">
                <a16:creationId xmlns:a16="http://schemas.microsoft.com/office/drawing/2014/main" id="{324092B8-75CC-78DA-7D8E-3E4F5947C42A}"/>
              </a:ext>
            </a:extLst>
          </p:cNvPr>
          <p:cNvSpPr txBox="1"/>
          <p:nvPr/>
        </p:nvSpPr>
        <p:spPr>
          <a:xfrm>
            <a:off x="266009" y="1941922"/>
            <a:ext cx="4986779" cy="6740307"/>
          </a:xfrm>
          <a:prstGeom prst="rect">
            <a:avLst/>
          </a:prstGeom>
          <a:noFill/>
        </p:spPr>
        <p:txBody>
          <a:bodyPr wrap="square" rtlCol="0">
            <a:spAutoFit/>
          </a:bodyPr>
          <a:lstStyle/>
          <a:p>
            <a:pPr marL="285750" indent="-285750">
              <a:buFont typeface="Arial" panose="020B0604020202020204" pitchFamily="34" charset="0"/>
              <a:buChar char="•"/>
            </a:pPr>
            <a:r>
              <a:rPr lang="de-DE" dirty="0"/>
              <a:t>Isothermes Amplifikationssystem</a:t>
            </a:r>
          </a:p>
          <a:p>
            <a:pPr lvl="1"/>
            <a:r>
              <a:rPr lang="de-DE" b="1" dirty="0"/>
              <a:t>-</a:t>
            </a:r>
            <a:r>
              <a:rPr lang="de-DE" dirty="0"/>
              <a:t> Amplifikation bei konstanten 38-42 °C</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Primer-Bindung basiert auf dem </a:t>
            </a:r>
            <a:r>
              <a:rPr lang="de-DE" dirty="0" err="1"/>
              <a:t>Rekombinase</a:t>
            </a:r>
            <a:r>
              <a:rPr lang="de-DE" dirty="0"/>
              <a:t>-Mechanismus des T4-Bakteriophagen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Enzymatische Spaltung des DNA-Doppelstrangs statt thermische Denaturierung bei 95 °C</a:t>
            </a:r>
          </a:p>
          <a:p>
            <a:endParaRPr lang="de-DE" dirty="0"/>
          </a:p>
          <a:p>
            <a:pPr marL="285750" indent="-285750">
              <a:buFont typeface="Arial" panose="020B0604020202020204" pitchFamily="34" charset="0"/>
              <a:buChar char="•"/>
            </a:pPr>
            <a:r>
              <a:rPr lang="de-DE" dirty="0"/>
              <a:t>„</a:t>
            </a:r>
            <a:r>
              <a:rPr lang="de-DE" dirty="0" err="1"/>
              <a:t>Crowding</a:t>
            </a:r>
            <a:r>
              <a:rPr lang="de-DE" dirty="0"/>
              <a:t> Agent“ führt zu einer viskosen Reaktionslösung</a:t>
            </a:r>
          </a:p>
          <a:p>
            <a:pPr lvl="1"/>
            <a:r>
              <a:rPr lang="de-DE" b="1" dirty="0"/>
              <a:t>-</a:t>
            </a:r>
            <a:r>
              <a:rPr lang="de-DE" dirty="0"/>
              <a:t> Zusätzliches Mischen während der Reaktion    </a:t>
            </a:r>
            <a:r>
              <a:rPr lang="de-DE" dirty="0">
                <a:solidFill>
                  <a:schemeClr val="bg1"/>
                </a:solidFill>
              </a:rPr>
              <a:t>s</a:t>
            </a:r>
            <a:r>
              <a:rPr lang="de-DE" dirty="0"/>
              <a:t> um der Viskosität entgegen zu wirken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lvl="1"/>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10" name="Textfeld 9">
            <a:extLst>
              <a:ext uri="{FF2B5EF4-FFF2-40B4-BE49-F238E27FC236}">
                <a16:creationId xmlns:a16="http://schemas.microsoft.com/office/drawing/2014/main" id="{F7751FE0-C20F-6B34-61E7-B9CF8AAB3FDA}"/>
              </a:ext>
            </a:extLst>
          </p:cNvPr>
          <p:cNvSpPr txBox="1"/>
          <p:nvPr/>
        </p:nvSpPr>
        <p:spPr>
          <a:xfrm>
            <a:off x="5557588" y="6543675"/>
            <a:ext cx="2831609" cy="307777"/>
          </a:xfrm>
          <a:prstGeom prst="rect">
            <a:avLst/>
          </a:prstGeom>
          <a:noFill/>
        </p:spPr>
        <p:txBody>
          <a:bodyPr wrap="none" rtlCol="0">
            <a:spAutoFit/>
          </a:bodyPr>
          <a:lstStyle/>
          <a:p>
            <a:r>
              <a:rPr lang="de-DE" sz="1400" dirty="0"/>
              <a:t>Bildquelle: Lobato &amp; </a:t>
            </a:r>
            <a:r>
              <a:rPr lang="de-DE" sz="1400" dirty="0" err="1"/>
              <a:t>OSullivan</a:t>
            </a:r>
            <a:r>
              <a:rPr lang="de-DE" sz="1400" dirty="0"/>
              <a:t> 2018 </a:t>
            </a:r>
          </a:p>
        </p:txBody>
      </p:sp>
      <p:sp>
        <p:nvSpPr>
          <p:cNvPr id="2" name="Textfeld 1">
            <a:extLst>
              <a:ext uri="{FF2B5EF4-FFF2-40B4-BE49-F238E27FC236}">
                <a16:creationId xmlns:a16="http://schemas.microsoft.com/office/drawing/2014/main" id="{0E1DACE8-351C-D666-39AE-29DBB29A98E6}"/>
              </a:ext>
            </a:extLst>
          </p:cNvPr>
          <p:cNvSpPr txBox="1"/>
          <p:nvPr/>
        </p:nvSpPr>
        <p:spPr>
          <a:xfrm>
            <a:off x="426644" y="6525869"/>
            <a:ext cx="276038" cy="307777"/>
          </a:xfrm>
          <a:prstGeom prst="rect">
            <a:avLst/>
          </a:prstGeom>
          <a:noFill/>
        </p:spPr>
        <p:txBody>
          <a:bodyPr wrap="none" rtlCol="0">
            <a:spAutoFit/>
          </a:bodyPr>
          <a:lstStyle/>
          <a:p>
            <a:r>
              <a:rPr lang="de-DE" sz="1400" dirty="0"/>
              <a:t>4</a:t>
            </a:r>
          </a:p>
        </p:txBody>
      </p:sp>
    </p:spTree>
    <p:extLst>
      <p:ext uri="{BB962C8B-B14F-4D97-AF65-F5344CB8AC3E}">
        <p14:creationId xmlns:p14="http://schemas.microsoft.com/office/powerpoint/2010/main" val="3964002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1F4A8864-662B-ECDA-5B30-D8855C87F3D9}"/>
              </a:ext>
            </a:extLst>
          </p:cNvPr>
          <p:cNvPicPr>
            <a:picLocks noGrp="1" noChangeAspect="1"/>
          </p:cNvPicPr>
          <p:nvPr>
            <p:ph idx="1"/>
          </p:nvPr>
        </p:nvPicPr>
        <p:blipFill>
          <a:blip r:embed="rId2"/>
          <a:stretch>
            <a:fillRect/>
          </a:stretch>
        </p:blipFill>
        <p:spPr>
          <a:xfrm>
            <a:off x="838200" y="5147560"/>
            <a:ext cx="10515600" cy="1272402"/>
          </a:xfrm>
        </p:spPr>
      </p:pic>
      <p:pic>
        <p:nvPicPr>
          <p:cNvPr id="8" name="Grafik 7">
            <a:extLst>
              <a:ext uri="{FF2B5EF4-FFF2-40B4-BE49-F238E27FC236}">
                <a16:creationId xmlns:a16="http://schemas.microsoft.com/office/drawing/2014/main" id="{9D1A2738-1EAD-50D7-705D-1FA88C1CDB51}"/>
              </a:ext>
            </a:extLst>
          </p:cNvPr>
          <p:cNvPicPr>
            <a:picLocks noChangeAspect="1"/>
          </p:cNvPicPr>
          <p:nvPr/>
        </p:nvPicPr>
        <p:blipFill>
          <a:blip r:embed="rId3"/>
          <a:stretch>
            <a:fillRect/>
          </a:stretch>
        </p:blipFill>
        <p:spPr>
          <a:xfrm>
            <a:off x="0" y="1730192"/>
            <a:ext cx="12192000" cy="1531242"/>
          </a:xfrm>
          <a:prstGeom prst="rect">
            <a:avLst/>
          </a:prstGeom>
        </p:spPr>
      </p:pic>
      <p:pic>
        <p:nvPicPr>
          <p:cNvPr id="10" name="Grafik 9">
            <a:extLst>
              <a:ext uri="{FF2B5EF4-FFF2-40B4-BE49-F238E27FC236}">
                <a16:creationId xmlns:a16="http://schemas.microsoft.com/office/drawing/2014/main" id="{1381BFEA-32CA-498F-6B76-86F82F536820}"/>
              </a:ext>
            </a:extLst>
          </p:cNvPr>
          <p:cNvPicPr>
            <a:picLocks noChangeAspect="1"/>
          </p:cNvPicPr>
          <p:nvPr/>
        </p:nvPicPr>
        <p:blipFill>
          <a:blip r:embed="rId4"/>
          <a:stretch>
            <a:fillRect/>
          </a:stretch>
        </p:blipFill>
        <p:spPr>
          <a:xfrm>
            <a:off x="1276350" y="3596566"/>
            <a:ext cx="9639300" cy="1162050"/>
          </a:xfrm>
          <a:prstGeom prst="rect">
            <a:avLst/>
          </a:prstGeom>
        </p:spPr>
      </p:pic>
      <p:sp>
        <p:nvSpPr>
          <p:cNvPr id="11" name="Rechteck 10">
            <a:extLst>
              <a:ext uri="{FF2B5EF4-FFF2-40B4-BE49-F238E27FC236}">
                <a16:creationId xmlns:a16="http://schemas.microsoft.com/office/drawing/2014/main" id="{FB02F19B-D568-9F06-D3E4-DD81533266B1}"/>
              </a:ext>
            </a:extLst>
          </p:cNvPr>
          <p:cNvSpPr/>
          <p:nvPr/>
        </p:nvSpPr>
        <p:spPr>
          <a:xfrm>
            <a:off x="5047861" y="2215837"/>
            <a:ext cx="2248678" cy="863265"/>
          </a:xfrm>
          <a:prstGeom prst="rect">
            <a:avLst/>
          </a:prstGeom>
          <a:noFill/>
          <a:ln>
            <a:solidFill>
              <a:srgbClr val="FFA1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75C53FE4-CBF8-5700-C3E1-C66AEE4979C5}"/>
              </a:ext>
            </a:extLst>
          </p:cNvPr>
          <p:cNvSpPr/>
          <p:nvPr/>
        </p:nvSpPr>
        <p:spPr>
          <a:xfrm>
            <a:off x="1148862" y="3567092"/>
            <a:ext cx="9769230" cy="11749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C16083FC-9AF5-E669-D772-62E81142FFC0}"/>
              </a:ext>
            </a:extLst>
          </p:cNvPr>
          <p:cNvSpPr/>
          <p:nvPr/>
        </p:nvSpPr>
        <p:spPr>
          <a:xfrm>
            <a:off x="7317970" y="2215837"/>
            <a:ext cx="1706784" cy="8632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C8363F97-5C47-B591-C83C-956D5408CED3}"/>
              </a:ext>
            </a:extLst>
          </p:cNvPr>
          <p:cNvSpPr/>
          <p:nvPr/>
        </p:nvSpPr>
        <p:spPr>
          <a:xfrm>
            <a:off x="723900" y="5074920"/>
            <a:ext cx="10713720" cy="13255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Internationale Partnerschulen / BIDS • Europa-Universität Viadrina / EUV">
            <a:extLst>
              <a:ext uri="{FF2B5EF4-FFF2-40B4-BE49-F238E27FC236}">
                <a16:creationId xmlns:a16="http://schemas.microsoft.com/office/drawing/2014/main" id="{EC61DF8E-F9FB-3277-D64E-9123F2CB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a:extLst>
              <a:ext uri="{FF2B5EF4-FFF2-40B4-BE49-F238E27FC236}">
                <a16:creationId xmlns:a16="http://schemas.microsoft.com/office/drawing/2014/main" id="{BF9BFFC3-F2D3-F971-7B4D-3B2C72E27E14}"/>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a:t>
            </a:r>
            <a:br>
              <a:rPr lang="de-DE" b="1" dirty="0"/>
            </a:br>
            <a:r>
              <a:rPr lang="de-DE" sz="4000" dirty="0"/>
              <a:t>Verteilung der Primer und Sonden</a:t>
            </a:r>
            <a:endParaRPr lang="de-DE" b="1" dirty="0"/>
          </a:p>
        </p:txBody>
      </p:sp>
    </p:spTree>
    <p:extLst>
      <p:ext uri="{BB962C8B-B14F-4D97-AF65-F5344CB8AC3E}">
        <p14:creationId xmlns:p14="http://schemas.microsoft.com/office/powerpoint/2010/main" val="28305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3B156BB-4E18-8CF7-D120-02E48922C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0675"/>
            <a:ext cx="12192000" cy="1856650"/>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FB71C0ED-AA31-879D-C552-D67618FFC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8EBBCFC-4965-B187-060A-0B5EB026C803}"/>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Influenza A</a:t>
            </a:r>
            <a:br>
              <a:rPr lang="de-DE" b="1" dirty="0"/>
            </a:br>
            <a:r>
              <a:rPr lang="de-DE" sz="4000" dirty="0"/>
              <a:t>Problemstellung: </a:t>
            </a:r>
            <a:r>
              <a:rPr lang="de-DE" sz="4000" dirty="0" err="1"/>
              <a:t>Missmatches</a:t>
            </a:r>
            <a:endParaRPr lang="de-DE" b="1" dirty="0"/>
          </a:p>
        </p:txBody>
      </p:sp>
      <p:sp>
        <p:nvSpPr>
          <p:cNvPr id="9" name="Textfeld 8">
            <a:extLst>
              <a:ext uri="{FF2B5EF4-FFF2-40B4-BE49-F238E27FC236}">
                <a16:creationId xmlns:a16="http://schemas.microsoft.com/office/drawing/2014/main" id="{34EAC454-4FEA-8BD2-FE3B-4DD584FD6734}"/>
              </a:ext>
            </a:extLst>
          </p:cNvPr>
          <p:cNvSpPr txBox="1"/>
          <p:nvPr/>
        </p:nvSpPr>
        <p:spPr>
          <a:xfrm>
            <a:off x="1328615" y="4567147"/>
            <a:ext cx="10808677" cy="1200329"/>
          </a:xfrm>
          <a:prstGeom prst="rect">
            <a:avLst/>
          </a:prstGeom>
          <a:noFill/>
        </p:spPr>
        <p:txBody>
          <a:bodyPr wrap="square">
            <a:spAutoFit/>
          </a:bodyPr>
          <a:lstStyle/>
          <a:p>
            <a:r>
              <a:rPr lang="de-DE" dirty="0"/>
              <a:t>Alignment des Genomsegmentes 7 zwischen dem H1N1 Subtyp (</a:t>
            </a:r>
            <a:r>
              <a:rPr lang="de-DE" dirty="0" err="1"/>
              <a:t>GenBank</a:t>
            </a:r>
            <a:r>
              <a:rPr lang="de-DE" dirty="0"/>
              <a:t> Nr.: MT341937) und H3N2 Subtyp (</a:t>
            </a:r>
            <a:r>
              <a:rPr lang="de-DE" dirty="0" err="1"/>
              <a:t>GenBank</a:t>
            </a:r>
            <a:r>
              <a:rPr lang="de-DE" dirty="0"/>
              <a:t> Nr.: MT244214). Die Skala gibt die Sequenzlänge in bp an. Die roten Striche stehen für Basenfehlpaarungen im H1N1 Subtyp im Vergleich zum H3N2 Subtyp. Der orange-markierte Bereich gibt den Sequenzabschnitt mit der größten Homologie an.</a:t>
            </a:r>
          </a:p>
        </p:txBody>
      </p:sp>
    </p:spTree>
    <p:extLst>
      <p:ext uri="{BB962C8B-B14F-4D97-AF65-F5344CB8AC3E}">
        <p14:creationId xmlns:p14="http://schemas.microsoft.com/office/powerpoint/2010/main" val="253238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2ABBFEC-C144-0B37-96C9-C8E756A4E54F}"/>
              </a:ext>
            </a:extLst>
          </p:cNvPr>
          <p:cNvSpPr>
            <a:spLocks noGrp="1"/>
          </p:cNvSpPr>
          <p:nvPr>
            <p:ph type="title"/>
          </p:nvPr>
        </p:nvSpPr>
        <p:spPr>
          <a:xfrm>
            <a:off x="838200" y="365125"/>
            <a:ext cx="10515600" cy="1325563"/>
          </a:xfrm>
        </p:spPr>
        <p:txBody>
          <a:bodyPr/>
          <a:lstStyle/>
          <a:p>
            <a:r>
              <a:rPr lang="de-DE" b="1" dirty="0"/>
              <a:t>Auswertung von Amplifikationen</a:t>
            </a:r>
            <a:br>
              <a:rPr lang="de-DE" b="1" dirty="0"/>
            </a:br>
            <a:r>
              <a:rPr lang="de-DE" dirty="0"/>
              <a:t>Qualitative Auswertung von Amplifikationen</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A83411E1-1BED-81DD-CCAE-A95F1AC8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9A5F9E5E-3A30-EDD4-68D2-DD0FD282B954}"/>
              </a:ext>
            </a:extLst>
          </p:cNvPr>
          <p:cNvSpPr txBox="1"/>
          <p:nvPr/>
        </p:nvSpPr>
        <p:spPr>
          <a:xfrm>
            <a:off x="3487074" y="2272685"/>
            <a:ext cx="5217851" cy="369332"/>
          </a:xfrm>
          <a:prstGeom prst="rect">
            <a:avLst/>
          </a:prstGeom>
          <a:noFill/>
        </p:spPr>
        <p:txBody>
          <a:bodyPr wrap="square" rtlCol="0">
            <a:spAutoFit/>
          </a:bodyPr>
          <a:lstStyle/>
          <a:p>
            <a:r>
              <a:rPr lang="de-DE" b="1" dirty="0"/>
              <a:t>R-Paket „</a:t>
            </a:r>
            <a:r>
              <a:rPr lang="de-DE" b="1" dirty="0" err="1"/>
              <a:t>chipPCR</a:t>
            </a:r>
            <a:r>
              <a:rPr lang="de-DE" b="1" dirty="0"/>
              <a:t> von Rödiger </a:t>
            </a:r>
            <a:r>
              <a:rPr lang="de-DE" b="1" i="1" dirty="0"/>
              <a:t>et al. </a:t>
            </a:r>
            <a:r>
              <a:rPr lang="de-DE" b="1" dirty="0"/>
              <a:t>2015 verwendet</a:t>
            </a:r>
          </a:p>
        </p:txBody>
      </p:sp>
      <p:sp>
        <p:nvSpPr>
          <p:cNvPr id="7" name="Rechteck: abgerundete Ecken 6">
            <a:extLst>
              <a:ext uri="{FF2B5EF4-FFF2-40B4-BE49-F238E27FC236}">
                <a16:creationId xmlns:a16="http://schemas.microsoft.com/office/drawing/2014/main" id="{5FA757F6-1C43-CC7A-7BEA-1E240433A472}"/>
              </a:ext>
            </a:extLst>
          </p:cNvPr>
          <p:cNvSpPr/>
          <p:nvPr/>
        </p:nvSpPr>
        <p:spPr>
          <a:xfrm>
            <a:off x="1355800" y="3429000"/>
            <a:ext cx="3654155" cy="271434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Shapiro-Wilk Test</a:t>
            </a:r>
          </a:p>
          <a:p>
            <a:pPr algn="ctr"/>
            <a:r>
              <a:rPr lang="de-DE" b="1" dirty="0">
                <a:solidFill>
                  <a:schemeClr val="tx1"/>
                </a:solidFill>
              </a:rPr>
              <a:t>Residuen Wachstums Test</a:t>
            </a:r>
          </a:p>
          <a:p>
            <a:pPr algn="ctr"/>
            <a:r>
              <a:rPr lang="de-DE" b="1" dirty="0">
                <a:solidFill>
                  <a:schemeClr val="tx1"/>
                </a:solidFill>
              </a:rPr>
              <a:t>Vergleichs Test</a:t>
            </a:r>
          </a:p>
          <a:p>
            <a:pPr algn="ctr"/>
            <a:r>
              <a:rPr lang="de-DE" b="1" dirty="0">
                <a:solidFill>
                  <a:schemeClr val="tx1"/>
                </a:solidFill>
              </a:rPr>
              <a:t>Signal Level Test</a:t>
            </a:r>
          </a:p>
          <a:p>
            <a:pPr algn="ctr"/>
            <a:r>
              <a:rPr lang="de-DE" b="1" dirty="0">
                <a:solidFill>
                  <a:schemeClr val="tx1"/>
                </a:solidFill>
              </a:rPr>
              <a:t>Polygon Test</a:t>
            </a:r>
          </a:p>
        </p:txBody>
      </p:sp>
      <p:sp>
        <p:nvSpPr>
          <p:cNvPr id="8" name="Rechteck: abgerundete Ecken 7">
            <a:extLst>
              <a:ext uri="{FF2B5EF4-FFF2-40B4-BE49-F238E27FC236}">
                <a16:creationId xmlns:a16="http://schemas.microsoft.com/office/drawing/2014/main" id="{CD17C9D8-4BF2-E18B-C1A0-C32A43509D61}"/>
              </a:ext>
            </a:extLst>
          </p:cNvPr>
          <p:cNvSpPr/>
          <p:nvPr/>
        </p:nvSpPr>
        <p:spPr>
          <a:xfrm>
            <a:off x="7182046" y="3368108"/>
            <a:ext cx="3654155" cy="672483"/>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Schwellenwert-Test</a:t>
            </a:r>
          </a:p>
        </p:txBody>
      </p:sp>
      <p:sp>
        <p:nvSpPr>
          <p:cNvPr id="9" name="Pfeil: nach rechts 8">
            <a:extLst>
              <a:ext uri="{FF2B5EF4-FFF2-40B4-BE49-F238E27FC236}">
                <a16:creationId xmlns:a16="http://schemas.microsoft.com/office/drawing/2014/main" id="{2D78F920-09CC-79A9-F799-464D31195946}"/>
              </a:ext>
            </a:extLst>
          </p:cNvPr>
          <p:cNvSpPr/>
          <p:nvPr/>
        </p:nvSpPr>
        <p:spPr>
          <a:xfrm rot="5400000">
            <a:off x="8774440" y="4272910"/>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hteck: abgerundete Ecken 9">
            <a:extLst>
              <a:ext uri="{FF2B5EF4-FFF2-40B4-BE49-F238E27FC236}">
                <a16:creationId xmlns:a16="http://schemas.microsoft.com/office/drawing/2014/main" id="{3E359299-AA85-11CE-F23D-DB116C12EA08}"/>
              </a:ext>
            </a:extLst>
          </p:cNvPr>
          <p:cNvSpPr/>
          <p:nvPr/>
        </p:nvSpPr>
        <p:spPr>
          <a:xfrm>
            <a:off x="7182045" y="4827574"/>
            <a:ext cx="3654155" cy="166530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Schwellenwert nach der Methode von F</a:t>
            </a:r>
            <a:r>
              <a:rPr lang="de-DE" sz="1800" b="1" dirty="0">
                <a:solidFill>
                  <a:schemeClr val="tx1"/>
                </a:solidFill>
              </a:rPr>
              <a:t>rey </a:t>
            </a:r>
            <a:r>
              <a:rPr lang="de-DE" sz="1800" b="1" i="1" dirty="0">
                <a:solidFill>
                  <a:schemeClr val="tx1"/>
                </a:solidFill>
              </a:rPr>
              <a:t>et al. </a:t>
            </a:r>
            <a:r>
              <a:rPr lang="de-DE" sz="1800" b="1" dirty="0">
                <a:solidFill>
                  <a:schemeClr val="tx1"/>
                </a:solidFill>
              </a:rPr>
              <a:t>1998 berechnet</a:t>
            </a:r>
          </a:p>
          <a:p>
            <a:pPr algn="ctr"/>
            <a:endParaRPr lang="de-DE" b="1" dirty="0">
              <a:solidFill>
                <a:schemeClr val="tx1"/>
              </a:solidFill>
            </a:endParaRPr>
          </a:p>
          <a:p>
            <a:pPr algn="ctr"/>
            <a:r>
              <a:rPr lang="de-DE" b="1" dirty="0">
                <a:solidFill>
                  <a:schemeClr val="tx1"/>
                </a:solidFill>
              </a:rPr>
              <a:t>Test gilt als positiv, wenn die normalisierte Fluoreszenz den Schwellenwert überschreitet</a:t>
            </a:r>
          </a:p>
        </p:txBody>
      </p:sp>
      <p:sp>
        <p:nvSpPr>
          <p:cNvPr id="12" name="Pfeil: nach rechts 11">
            <a:extLst>
              <a:ext uri="{FF2B5EF4-FFF2-40B4-BE49-F238E27FC236}">
                <a16:creationId xmlns:a16="http://schemas.microsoft.com/office/drawing/2014/main" id="{436E4532-5DAD-6570-23B3-14240B5FC207}"/>
              </a:ext>
            </a:extLst>
          </p:cNvPr>
          <p:cNvSpPr/>
          <p:nvPr/>
        </p:nvSpPr>
        <p:spPr>
          <a:xfrm rot="2766528">
            <a:off x="5224852" y="46013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12">
            <a:extLst>
              <a:ext uri="{FF2B5EF4-FFF2-40B4-BE49-F238E27FC236}">
                <a16:creationId xmlns:a16="http://schemas.microsoft.com/office/drawing/2014/main" id="{8D4A5101-E098-8A8B-40A4-420FC8DAF0F5}"/>
              </a:ext>
            </a:extLst>
          </p:cNvPr>
          <p:cNvSpPr/>
          <p:nvPr/>
        </p:nvSpPr>
        <p:spPr>
          <a:xfrm rot="18833472" flipH="1">
            <a:off x="6269564" y="4607649"/>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feld 14">
            <a:extLst>
              <a:ext uri="{FF2B5EF4-FFF2-40B4-BE49-F238E27FC236}">
                <a16:creationId xmlns:a16="http://schemas.microsoft.com/office/drawing/2014/main" id="{3C3CF878-98F0-235A-86CD-78865E057674}"/>
              </a:ext>
            </a:extLst>
          </p:cNvPr>
          <p:cNvSpPr txBox="1"/>
          <p:nvPr/>
        </p:nvSpPr>
        <p:spPr>
          <a:xfrm flipH="1">
            <a:off x="5028179" y="5034723"/>
            <a:ext cx="2153866" cy="923330"/>
          </a:xfrm>
          <a:prstGeom prst="rect">
            <a:avLst/>
          </a:prstGeom>
          <a:noFill/>
        </p:spPr>
        <p:txBody>
          <a:bodyPr wrap="square" rtlCol="0">
            <a:spAutoFit/>
          </a:bodyPr>
          <a:lstStyle/>
          <a:p>
            <a:pPr algn="ctr"/>
            <a:r>
              <a:rPr lang="de-DE" dirty="0"/>
              <a:t>Alle Test müssen ein positives </a:t>
            </a:r>
            <a:r>
              <a:rPr lang="de-DE" dirty="0" err="1"/>
              <a:t>Ergebniss</a:t>
            </a:r>
            <a:r>
              <a:rPr lang="de-DE" dirty="0"/>
              <a:t> aufweisen</a:t>
            </a:r>
          </a:p>
        </p:txBody>
      </p:sp>
    </p:spTree>
    <p:extLst>
      <p:ext uri="{BB962C8B-B14F-4D97-AF65-F5344CB8AC3E}">
        <p14:creationId xmlns:p14="http://schemas.microsoft.com/office/powerpoint/2010/main" val="248010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31B898C-6085-2ABF-DAB2-AAAFBB90D677}"/>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Shapiro-Wilk Test</a:t>
            </a:r>
            <a:endParaRPr lang="de-DE" b="1" dirty="0"/>
          </a:p>
        </p:txBody>
      </p:sp>
      <p:pic>
        <p:nvPicPr>
          <p:cNvPr id="5" name="Grafik 4">
            <a:extLst>
              <a:ext uri="{FF2B5EF4-FFF2-40B4-BE49-F238E27FC236}">
                <a16:creationId xmlns:a16="http://schemas.microsoft.com/office/drawing/2014/main" id="{CEA7C734-C01A-FDA5-ACBA-49F9D27C7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425" y="1841088"/>
            <a:ext cx="7287208" cy="4903971"/>
          </a:xfrm>
          <a:prstGeom prst="rect">
            <a:avLst/>
          </a:prstGeom>
        </p:spPr>
      </p:pic>
      <p:sp>
        <p:nvSpPr>
          <p:cNvPr id="7" name="Textfeld 6">
            <a:extLst>
              <a:ext uri="{FF2B5EF4-FFF2-40B4-BE49-F238E27FC236}">
                <a16:creationId xmlns:a16="http://schemas.microsoft.com/office/drawing/2014/main" id="{BDDE8931-3708-4596-D18C-1584AA418534}"/>
              </a:ext>
            </a:extLst>
          </p:cNvPr>
          <p:cNvSpPr txBox="1"/>
          <p:nvPr/>
        </p:nvSpPr>
        <p:spPr>
          <a:xfrm>
            <a:off x="4230809" y="5071451"/>
            <a:ext cx="2575192" cy="646331"/>
          </a:xfrm>
          <a:prstGeom prst="rect">
            <a:avLst/>
          </a:prstGeom>
          <a:noFill/>
        </p:spPr>
        <p:txBody>
          <a:bodyPr wrap="none" rtlCol="0">
            <a:spAutoFit/>
          </a:bodyPr>
          <a:lstStyle/>
          <a:p>
            <a:r>
              <a:rPr lang="de-DE" dirty="0"/>
              <a:t>Shapiro-Wilk-Test p= 0,14</a:t>
            </a:r>
            <a:br>
              <a:rPr lang="de-DE" dirty="0"/>
            </a:br>
            <a:r>
              <a:rPr lang="de-DE" dirty="0"/>
              <a:t>Grenzwert: </a:t>
            </a:r>
            <a:r>
              <a:rPr lang="de-DE" b="0" i="0" dirty="0">
                <a:solidFill>
                  <a:srgbClr val="111111"/>
                </a:solidFill>
                <a:effectLst/>
                <a:latin typeface="Roboto" panose="020B0604020202020204" pitchFamily="2" charset="0"/>
              </a:rPr>
              <a:t>0,0005</a:t>
            </a:r>
            <a:endParaRPr lang="de-DE" dirty="0"/>
          </a:p>
        </p:txBody>
      </p:sp>
      <p:pic>
        <p:nvPicPr>
          <p:cNvPr id="2" name="Picture 2" descr="Internationale Partnerschulen / BIDS • Europa-Universität Viadrina / EUV">
            <a:extLst>
              <a:ext uri="{FF2B5EF4-FFF2-40B4-BE49-F238E27FC236}">
                <a16:creationId xmlns:a16="http://schemas.microsoft.com/office/drawing/2014/main" id="{1B1C63D2-F7E4-F288-D5AB-455F5FE70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4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EEC9870-F56E-1C76-B2E1-E0DB869FC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272" y="1877647"/>
            <a:ext cx="7169131" cy="4903200"/>
          </a:xfrm>
          <a:prstGeom prst="rect">
            <a:avLst/>
          </a:prstGeom>
        </p:spPr>
      </p:pic>
      <p:sp>
        <p:nvSpPr>
          <p:cNvPr id="3" name="Textfeld 2">
            <a:extLst>
              <a:ext uri="{FF2B5EF4-FFF2-40B4-BE49-F238E27FC236}">
                <a16:creationId xmlns:a16="http://schemas.microsoft.com/office/drawing/2014/main" id="{6F2AE76A-7EDB-B27F-9F98-9234458B8893}"/>
              </a:ext>
            </a:extLst>
          </p:cNvPr>
          <p:cNvSpPr txBox="1"/>
          <p:nvPr/>
        </p:nvSpPr>
        <p:spPr>
          <a:xfrm>
            <a:off x="4327979" y="5128601"/>
            <a:ext cx="3213187" cy="646331"/>
          </a:xfrm>
          <a:prstGeom prst="rect">
            <a:avLst/>
          </a:prstGeom>
          <a:noFill/>
        </p:spPr>
        <p:txBody>
          <a:bodyPr wrap="none" rtlCol="0">
            <a:spAutoFit/>
          </a:bodyPr>
          <a:lstStyle/>
          <a:p>
            <a:r>
              <a:rPr lang="de-DE" dirty="0"/>
              <a:t>Shapiro-Wilk-Test p=  0,0000566</a:t>
            </a:r>
            <a:br>
              <a:rPr lang="de-DE" dirty="0"/>
            </a:br>
            <a:r>
              <a:rPr lang="de-DE" dirty="0"/>
              <a:t>Grenzwert: </a:t>
            </a:r>
            <a:r>
              <a:rPr lang="de-DE" b="0" i="0" dirty="0">
                <a:solidFill>
                  <a:srgbClr val="111111"/>
                </a:solidFill>
                <a:effectLst/>
                <a:latin typeface="Roboto" panose="020B0604020202020204" pitchFamily="2" charset="0"/>
              </a:rPr>
              <a:t>0,0005</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4CE6E98-559B-822C-DF38-C3E4BD31F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29F4F2F8-4B65-4C1D-99AE-8FAF730E74D4}"/>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Shapiro-Wilk Test</a:t>
            </a:r>
            <a:endParaRPr lang="de-DE" b="1" dirty="0"/>
          </a:p>
        </p:txBody>
      </p:sp>
    </p:spTree>
    <p:extLst>
      <p:ext uri="{BB962C8B-B14F-4D97-AF65-F5344CB8AC3E}">
        <p14:creationId xmlns:p14="http://schemas.microsoft.com/office/powerpoint/2010/main" val="50938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74B17B5-94C0-AFA5-91BD-8002D166F170}"/>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Residuen Test/Signal Level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A2B77182-D737-E8D5-D665-73DEFA03B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1D1FCDA4-C7D5-21EF-66BD-87D0BB2EB2A0}"/>
              </a:ext>
            </a:extLst>
          </p:cNvPr>
          <p:cNvSpPr txBox="1"/>
          <p:nvPr/>
        </p:nvSpPr>
        <p:spPr>
          <a:xfrm>
            <a:off x="1748901" y="2535885"/>
            <a:ext cx="2716567" cy="369332"/>
          </a:xfrm>
          <a:prstGeom prst="rect">
            <a:avLst/>
          </a:prstGeom>
          <a:noFill/>
        </p:spPr>
        <p:txBody>
          <a:bodyPr wrap="square" rtlCol="0">
            <a:spAutoFit/>
          </a:bodyPr>
          <a:lstStyle/>
          <a:p>
            <a:r>
              <a:rPr lang="de-DE" b="1" dirty="0"/>
              <a:t>Residuen Wachstums Test</a:t>
            </a:r>
          </a:p>
        </p:txBody>
      </p:sp>
      <p:sp>
        <p:nvSpPr>
          <p:cNvPr id="7" name="Rechteck: abgerundete Ecken 6">
            <a:extLst>
              <a:ext uri="{FF2B5EF4-FFF2-40B4-BE49-F238E27FC236}">
                <a16:creationId xmlns:a16="http://schemas.microsoft.com/office/drawing/2014/main" id="{62BA57E5-B9F5-CE27-8C94-604E00E16619}"/>
              </a:ext>
            </a:extLst>
          </p:cNvPr>
          <p:cNvSpPr/>
          <p:nvPr/>
        </p:nvSpPr>
        <p:spPr>
          <a:xfrm>
            <a:off x="1355800" y="3429000"/>
            <a:ext cx="3654155" cy="271434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Residuen der Amplifikationskurve werden untersucht</a:t>
            </a:r>
          </a:p>
          <a:p>
            <a:pPr marL="285750" indent="-285750">
              <a:buFont typeface="Arial" panose="020B0604020202020204" pitchFamily="34" charset="0"/>
              <a:buChar char="•"/>
            </a:pPr>
            <a:r>
              <a:rPr lang="de-DE" sz="1600" dirty="0">
                <a:solidFill>
                  <a:schemeClr val="tx1"/>
                </a:solidFill>
              </a:rPr>
              <a:t>Bei negativen Amplifikationen weichen die Fluoreszenzwerte von dem linearen Modell ab</a:t>
            </a:r>
          </a:p>
          <a:p>
            <a:pPr marL="285750" indent="-285750">
              <a:buFont typeface="Arial" panose="020B0604020202020204" pitchFamily="34" charset="0"/>
              <a:buChar char="•"/>
            </a:pPr>
            <a:r>
              <a:rPr lang="de-DE" sz="1600" dirty="0">
                <a:solidFill>
                  <a:schemeClr val="tx1"/>
                </a:solidFill>
              </a:rPr>
              <a:t>Dadurch korrelieren die Residuen im Gegensatz zu positiven Amplifikationen stark mit den Fluoreszenzwerten.</a:t>
            </a:r>
            <a:endParaRPr lang="de-DE" sz="1600" b="1" dirty="0">
              <a:solidFill>
                <a:schemeClr val="tx1"/>
              </a:solidFill>
            </a:endParaRPr>
          </a:p>
        </p:txBody>
      </p:sp>
      <p:sp>
        <p:nvSpPr>
          <p:cNvPr id="8" name="Textfeld 7">
            <a:extLst>
              <a:ext uri="{FF2B5EF4-FFF2-40B4-BE49-F238E27FC236}">
                <a16:creationId xmlns:a16="http://schemas.microsoft.com/office/drawing/2014/main" id="{E97D1D71-C568-01E0-F932-4DDBB44C1B8E}"/>
              </a:ext>
            </a:extLst>
          </p:cNvPr>
          <p:cNvSpPr txBox="1"/>
          <p:nvPr/>
        </p:nvSpPr>
        <p:spPr>
          <a:xfrm>
            <a:off x="8330216" y="2535885"/>
            <a:ext cx="1753869" cy="369332"/>
          </a:xfrm>
          <a:prstGeom prst="rect">
            <a:avLst/>
          </a:prstGeom>
          <a:noFill/>
        </p:spPr>
        <p:txBody>
          <a:bodyPr wrap="square" rtlCol="0">
            <a:spAutoFit/>
          </a:bodyPr>
          <a:lstStyle/>
          <a:p>
            <a:r>
              <a:rPr lang="de-DE" b="1" dirty="0"/>
              <a:t>Signal Level Test</a:t>
            </a:r>
          </a:p>
        </p:txBody>
      </p:sp>
      <p:sp>
        <p:nvSpPr>
          <p:cNvPr id="9" name="Rechteck: abgerundete Ecken 8">
            <a:extLst>
              <a:ext uri="{FF2B5EF4-FFF2-40B4-BE49-F238E27FC236}">
                <a16:creationId xmlns:a16="http://schemas.microsoft.com/office/drawing/2014/main" id="{45774F86-0FF5-C44F-BBC4-12EFF5F07D8E}"/>
              </a:ext>
            </a:extLst>
          </p:cNvPr>
          <p:cNvSpPr/>
          <p:nvPr/>
        </p:nvSpPr>
        <p:spPr>
          <a:xfrm>
            <a:off x="7380072" y="3416956"/>
            <a:ext cx="3654155" cy="135169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Vergleich der absoluten Standardabweichung mit dem Signal-Rausch-Verhältnis (SNR)</a:t>
            </a:r>
          </a:p>
          <a:p>
            <a:pPr marL="285750" indent="-285750">
              <a:buFont typeface="Arial" panose="020B0604020202020204" pitchFamily="34" charset="0"/>
              <a:buChar char="•"/>
            </a:pPr>
            <a:r>
              <a:rPr lang="de-DE" sz="1600" dirty="0">
                <a:solidFill>
                  <a:schemeClr val="tx1"/>
                </a:solidFill>
              </a:rPr>
              <a:t>Weniger als 25% Anstieg des Signals, lässt den Test negativ werden</a:t>
            </a:r>
          </a:p>
        </p:txBody>
      </p:sp>
      <p:pic>
        <p:nvPicPr>
          <p:cNvPr id="11" name="Grafik 10">
            <a:extLst>
              <a:ext uri="{FF2B5EF4-FFF2-40B4-BE49-F238E27FC236}">
                <a16:creationId xmlns:a16="http://schemas.microsoft.com/office/drawing/2014/main" id="{C4A15DCB-B3A0-4BF7-7183-0ACB5B099AFC}"/>
              </a:ext>
            </a:extLst>
          </p:cNvPr>
          <p:cNvPicPr>
            <a:picLocks noChangeAspect="1"/>
          </p:cNvPicPr>
          <p:nvPr/>
        </p:nvPicPr>
        <p:blipFill>
          <a:blip r:embed="rId3"/>
          <a:stretch>
            <a:fillRect/>
          </a:stretch>
        </p:blipFill>
        <p:spPr>
          <a:xfrm>
            <a:off x="6978749" y="5065613"/>
            <a:ext cx="5003307" cy="639468"/>
          </a:xfrm>
          <a:prstGeom prst="rect">
            <a:avLst/>
          </a:prstGeom>
        </p:spPr>
      </p:pic>
      <p:pic>
        <p:nvPicPr>
          <p:cNvPr id="13" name="Grafik 12">
            <a:extLst>
              <a:ext uri="{FF2B5EF4-FFF2-40B4-BE49-F238E27FC236}">
                <a16:creationId xmlns:a16="http://schemas.microsoft.com/office/drawing/2014/main" id="{087E82F9-469B-D056-036C-E6B43B2DC676}"/>
              </a:ext>
            </a:extLst>
          </p:cNvPr>
          <p:cNvPicPr>
            <a:picLocks noChangeAspect="1"/>
          </p:cNvPicPr>
          <p:nvPr/>
        </p:nvPicPr>
        <p:blipFill>
          <a:blip r:embed="rId4"/>
          <a:stretch>
            <a:fillRect/>
          </a:stretch>
        </p:blipFill>
        <p:spPr>
          <a:xfrm>
            <a:off x="6912501" y="5874275"/>
            <a:ext cx="5003307" cy="538146"/>
          </a:xfrm>
          <a:prstGeom prst="rect">
            <a:avLst/>
          </a:prstGeom>
        </p:spPr>
      </p:pic>
    </p:spTree>
    <p:extLst>
      <p:ext uri="{BB962C8B-B14F-4D97-AF65-F5344CB8AC3E}">
        <p14:creationId xmlns:p14="http://schemas.microsoft.com/office/powerpoint/2010/main" val="3905102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C10B442-1333-9321-DDCE-80B861DDEDB2}"/>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Vergleichs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D728FF49-376E-A8AB-1EF6-BC0B1F936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C880037D-D424-E743-8B74-2294EDDC5597}"/>
              </a:ext>
            </a:extLst>
          </p:cNvPr>
          <p:cNvPicPr>
            <a:picLocks noChangeAspect="1"/>
          </p:cNvPicPr>
          <p:nvPr/>
        </p:nvPicPr>
        <p:blipFill>
          <a:blip r:embed="rId3"/>
          <a:stretch>
            <a:fillRect/>
          </a:stretch>
        </p:blipFill>
        <p:spPr>
          <a:xfrm>
            <a:off x="1106808" y="1779465"/>
            <a:ext cx="7013242" cy="4806000"/>
          </a:xfrm>
          <a:prstGeom prst="rect">
            <a:avLst/>
          </a:prstGeom>
        </p:spPr>
      </p:pic>
      <p:sp>
        <p:nvSpPr>
          <p:cNvPr id="7" name="Textfeld 6">
            <a:extLst>
              <a:ext uri="{FF2B5EF4-FFF2-40B4-BE49-F238E27FC236}">
                <a16:creationId xmlns:a16="http://schemas.microsoft.com/office/drawing/2014/main" id="{1394C7BD-0D56-6EDE-6A10-FF9CA7A8994D}"/>
              </a:ext>
            </a:extLst>
          </p:cNvPr>
          <p:cNvSpPr txBox="1"/>
          <p:nvPr/>
        </p:nvSpPr>
        <p:spPr>
          <a:xfrm>
            <a:off x="9392807" y="2412347"/>
            <a:ext cx="1589102" cy="369332"/>
          </a:xfrm>
          <a:prstGeom prst="rect">
            <a:avLst/>
          </a:prstGeom>
          <a:noFill/>
        </p:spPr>
        <p:txBody>
          <a:bodyPr wrap="square" rtlCol="0">
            <a:spAutoFit/>
          </a:bodyPr>
          <a:lstStyle/>
          <a:p>
            <a:r>
              <a:rPr lang="de-DE" b="1" dirty="0"/>
              <a:t>Vergleichs Test</a:t>
            </a:r>
          </a:p>
        </p:txBody>
      </p:sp>
      <p:sp>
        <p:nvSpPr>
          <p:cNvPr id="8" name="Rechteck: abgerundete Ecken 7">
            <a:extLst>
              <a:ext uri="{FF2B5EF4-FFF2-40B4-BE49-F238E27FC236}">
                <a16:creationId xmlns:a16="http://schemas.microsoft.com/office/drawing/2014/main" id="{1EDFBC38-7DE8-1B4F-C739-C0B02872FE15}"/>
              </a:ext>
            </a:extLst>
          </p:cNvPr>
          <p:cNvSpPr/>
          <p:nvPr/>
        </p:nvSpPr>
        <p:spPr>
          <a:xfrm>
            <a:off x="8360281" y="3259794"/>
            <a:ext cx="3654155" cy="184534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Vergleicht die ersten 20 % der Werte mit den letzten 15 %</a:t>
            </a:r>
          </a:p>
          <a:p>
            <a:pPr marL="285750" indent="-285750">
              <a:buFont typeface="Arial" panose="020B0604020202020204" pitchFamily="34" charset="0"/>
              <a:buChar char="•"/>
            </a:pPr>
            <a:r>
              <a:rPr lang="de-DE" sz="1600" dirty="0">
                <a:solidFill>
                  <a:schemeClr val="tx1"/>
                </a:solidFill>
              </a:rPr>
              <a:t>Vergleich über T-Test</a:t>
            </a:r>
          </a:p>
          <a:p>
            <a:pPr marL="285750" indent="-285750">
              <a:buFont typeface="Arial" panose="020B0604020202020204" pitchFamily="34" charset="0"/>
              <a:buChar char="•"/>
            </a:pPr>
            <a:r>
              <a:rPr lang="de-DE" sz="1600" dirty="0">
                <a:solidFill>
                  <a:schemeClr val="tx1"/>
                </a:solidFill>
              </a:rPr>
              <a:t>Wenn die Werte-Gruppen signifikant unterschiedlich sind, ist der Test positiv</a:t>
            </a:r>
          </a:p>
        </p:txBody>
      </p:sp>
      <p:sp>
        <p:nvSpPr>
          <p:cNvPr id="9" name="Ellipse 8">
            <a:extLst>
              <a:ext uri="{FF2B5EF4-FFF2-40B4-BE49-F238E27FC236}">
                <a16:creationId xmlns:a16="http://schemas.microsoft.com/office/drawing/2014/main" id="{2EC04B62-9198-FEFF-6026-5F44040AE239}"/>
              </a:ext>
            </a:extLst>
          </p:cNvPr>
          <p:cNvSpPr/>
          <p:nvPr/>
        </p:nvSpPr>
        <p:spPr>
          <a:xfrm>
            <a:off x="6738151" y="1717046"/>
            <a:ext cx="1209471" cy="5733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3BE7E752-3C09-2B0C-C299-E3E946CB7B5C}"/>
              </a:ext>
            </a:extLst>
          </p:cNvPr>
          <p:cNvSpPr/>
          <p:nvPr/>
        </p:nvSpPr>
        <p:spPr>
          <a:xfrm>
            <a:off x="1801770" y="5596967"/>
            <a:ext cx="1617613" cy="7625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65020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1E35C08-2D64-FAFD-69F8-165D515FCE32}"/>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Polygon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72255035-6D5A-94B0-B183-70CDB38A8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220143CF-E11F-F96E-3D3B-C6FE0A8223CE}"/>
              </a:ext>
            </a:extLst>
          </p:cNvPr>
          <p:cNvPicPr>
            <a:picLocks noChangeAspect="1"/>
          </p:cNvPicPr>
          <p:nvPr/>
        </p:nvPicPr>
        <p:blipFill>
          <a:blip r:embed="rId3"/>
          <a:stretch>
            <a:fillRect/>
          </a:stretch>
        </p:blipFill>
        <p:spPr>
          <a:xfrm>
            <a:off x="689557" y="1779464"/>
            <a:ext cx="7013242" cy="4806000"/>
          </a:xfrm>
          <a:prstGeom prst="rect">
            <a:avLst/>
          </a:prstGeom>
        </p:spPr>
      </p:pic>
      <p:sp>
        <p:nvSpPr>
          <p:cNvPr id="7" name="Textfeld 6">
            <a:extLst>
              <a:ext uri="{FF2B5EF4-FFF2-40B4-BE49-F238E27FC236}">
                <a16:creationId xmlns:a16="http://schemas.microsoft.com/office/drawing/2014/main" id="{D4427549-7BD8-F9EB-5691-4FA2346F5BAA}"/>
              </a:ext>
            </a:extLst>
          </p:cNvPr>
          <p:cNvSpPr txBox="1"/>
          <p:nvPr/>
        </p:nvSpPr>
        <p:spPr>
          <a:xfrm>
            <a:off x="9392807" y="2412347"/>
            <a:ext cx="1589102" cy="369332"/>
          </a:xfrm>
          <a:prstGeom prst="rect">
            <a:avLst/>
          </a:prstGeom>
          <a:noFill/>
        </p:spPr>
        <p:txBody>
          <a:bodyPr wrap="square" rtlCol="0">
            <a:spAutoFit/>
          </a:bodyPr>
          <a:lstStyle/>
          <a:p>
            <a:r>
              <a:rPr lang="de-DE" b="1" dirty="0"/>
              <a:t>Polygon Test</a:t>
            </a:r>
          </a:p>
        </p:txBody>
      </p:sp>
      <p:sp>
        <p:nvSpPr>
          <p:cNvPr id="8" name="Rechteck: abgerundete Ecken 7">
            <a:extLst>
              <a:ext uri="{FF2B5EF4-FFF2-40B4-BE49-F238E27FC236}">
                <a16:creationId xmlns:a16="http://schemas.microsoft.com/office/drawing/2014/main" id="{9ED610FB-E652-3820-5AD1-11F5377CD084}"/>
              </a:ext>
            </a:extLst>
          </p:cNvPr>
          <p:cNvSpPr/>
          <p:nvPr/>
        </p:nvSpPr>
        <p:spPr>
          <a:xfrm>
            <a:off x="8360280" y="3259793"/>
            <a:ext cx="3654155" cy="184534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Aufsummierung der Fluoreszenzwerte pro Zeitintervall</a:t>
            </a:r>
          </a:p>
          <a:p>
            <a:pPr marL="285750" indent="-285750">
              <a:buFont typeface="Arial" panose="020B0604020202020204" pitchFamily="34" charset="0"/>
              <a:buChar char="•"/>
            </a:pPr>
            <a:r>
              <a:rPr lang="de-DE" sz="1600" dirty="0">
                <a:solidFill>
                  <a:schemeClr val="tx1"/>
                </a:solidFill>
              </a:rPr>
              <a:t>Negative Amplifikationen besitzen niedrigere werte als positive Amplifikationen </a:t>
            </a:r>
          </a:p>
        </p:txBody>
      </p:sp>
      <p:pic>
        <p:nvPicPr>
          <p:cNvPr id="10" name="Grafik 9">
            <a:extLst>
              <a:ext uri="{FF2B5EF4-FFF2-40B4-BE49-F238E27FC236}">
                <a16:creationId xmlns:a16="http://schemas.microsoft.com/office/drawing/2014/main" id="{D55CA6AD-12D0-4C17-4E68-0D9B7D305987}"/>
              </a:ext>
            </a:extLst>
          </p:cNvPr>
          <p:cNvPicPr>
            <a:picLocks noChangeAspect="1"/>
          </p:cNvPicPr>
          <p:nvPr/>
        </p:nvPicPr>
        <p:blipFill>
          <a:blip r:embed="rId4"/>
          <a:stretch>
            <a:fillRect/>
          </a:stretch>
        </p:blipFill>
        <p:spPr>
          <a:xfrm>
            <a:off x="8007751" y="5658452"/>
            <a:ext cx="4106697" cy="449386"/>
          </a:xfrm>
          <a:prstGeom prst="rect">
            <a:avLst/>
          </a:prstGeom>
        </p:spPr>
      </p:pic>
    </p:spTree>
    <p:extLst>
      <p:ext uri="{BB962C8B-B14F-4D97-AF65-F5344CB8AC3E}">
        <p14:creationId xmlns:p14="http://schemas.microsoft.com/office/powerpoint/2010/main" val="2966478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F7F2A6A-5376-BD2A-9132-A2F9228F420C}"/>
              </a:ext>
            </a:extLst>
          </p:cNvPr>
          <p:cNvPicPr>
            <a:picLocks noChangeAspect="1"/>
          </p:cNvPicPr>
          <p:nvPr/>
        </p:nvPicPr>
        <p:blipFill>
          <a:blip r:embed="rId2"/>
          <a:stretch>
            <a:fillRect/>
          </a:stretch>
        </p:blipFill>
        <p:spPr>
          <a:xfrm>
            <a:off x="838201" y="1935956"/>
            <a:ext cx="5257799" cy="1002579"/>
          </a:xfrm>
          <a:prstGeom prst="rect">
            <a:avLst/>
          </a:prstGeom>
        </p:spPr>
      </p:pic>
      <p:pic>
        <p:nvPicPr>
          <p:cNvPr id="7" name="Grafik 6">
            <a:extLst>
              <a:ext uri="{FF2B5EF4-FFF2-40B4-BE49-F238E27FC236}">
                <a16:creationId xmlns:a16="http://schemas.microsoft.com/office/drawing/2014/main" id="{45534683-6D0B-7C8D-467D-FC4982DEC23A}"/>
              </a:ext>
            </a:extLst>
          </p:cNvPr>
          <p:cNvPicPr>
            <a:picLocks noChangeAspect="1"/>
          </p:cNvPicPr>
          <p:nvPr/>
        </p:nvPicPr>
        <p:blipFill>
          <a:blip r:embed="rId3"/>
          <a:stretch>
            <a:fillRect/>
          </a:stretch>
        </p:blipFill>
        <p:spPr>
          <a:xfrm>
            <a:off x="838200" y="3010073"/>
            <a:ext cx="5135879" cy="920654"/>
          </a:xfrm>
          <a:prstGeom prst="rect">
            <a:avLst/>
          </a:prstGeom>
        </p:spPr>
      </p:pic>
      <p:pic>
        <p:nvPicPr>
          <p:cNvPr id="9" name="Grafik 8">
            <a:extLst>
              <a:ext uri="{FF2B5EF4-FFF2-40B4-BE49-F238E27FC236}">
                <a16:creationId xmlns:a16="http://schemas.microsoft.com/office/drawing/2014/main" id="{C3F5F29C-3C92-E94E-6680-54EDBEE74087}"/>
              </a:ext>
            </a:extLst>
          </p:cNvPr>
          <p:cNvPicPr>
            <a:picLocks noChangeAspect="1"/>
          </p:cNvPicPr>
          <p:nvPr/>
        </p:nvPicPr>
        <p:blipFill>
          <a:blip r:embed="rId4"/>
          <a:stretch>
            <a:fillRect/>
          </a:stretch>
        </p:blipFill>
        <p:spPr>
          <a:xfrm>
            <a:off x="838200" y="4002265"/>
            <a:ext cx="5286376" cy="939283"/>
          </a:xfrm>
          <a:prstGeom prst="rect">
            <a:avLst/>
          </a:prstGeom>
        </p:spPr>
      </p:pic>
      <p:pic>
        <p:nvPicPr>
          <p:cNvPr id="11" name="Grafik 10">
            <a:extLst>
              <a:ext uri="{FF2B5EF4-FFF2-40B4-BE49-F238E27FC236}">
                <a16:creationId xmlns:a16="http://schemas.microsoft.com/office/drawing/2014/main" id="{51B2B2C0-E5F8-F30B-EB7C-1A636CB0A4AE}"/>
              </a:ext>
            </a:extLst>
          </p:cNvPr>
          <p:cNvPicPr>
            <a:picLocks noChangeAspect="1"/>
          </p:cNvPicPr>
          <p:nvPr/>
        </p:nvPicPr>
        <p:blipFill>
          <a:blip r:embed="rId5"/>
          <a:stretch>
            <a:fillRect/>
          </a:stretch>
        </p:blipFill>
        <p:spPr>
          <a:xfrm>
            <a:off x="6217923" y="1935956"/>
            <a:ext cx="5135879" cy="1210222"/>
          </a:xfrm>
          <a:prstGeom prst="rect">
            <a:avLst/>
          </a:prstGeom>
        </p:spPr>
      </p:pic>
      <p:pic>
        <p:nvPicPr>
          <p:cNvPr id="13" name="Grafik 12">
            <a:extLst>
              <a:ext uri="{FF2B5EF4-FFF2-40B4-BE49-F238E27FC236}">
                <a16:creationId xmlns:a16="http://schemas.microsoft.com/office/drawing/2014/main" id="{7EFA5A1B-6D34-CC72-C756-1468B641A6AA}"/>
              </a:ext>
            </a:extLst>
          </p:cNvPr>
          <p:cNvPicPr>
            <a:picLocks noChangeAspect="1"/>
          </p:cNvPicPr>
          <p:nvPr/>
        </p:nvPicPr>
        <p:blipFill>
          <a:blip r:embed="rId6"/>
          <a:stretch>
            <a:fillRect/>
          </a:stretch>
        </p:blipFill>
        <p:spPr>
          <a:xfrm>
            <a:off x="6156962" y="3128153"/>
            <a:ext cx="5257800" cy="2146041"/>
          </a:xfrm>
          <a:prstGeom prst="rect">
            <a:avLst/>
          </a:prstGeom>
        </p:spPr>
      </p:pic>
      <p:pic>
        <p:nvPicPr>
          <p:cNvPr id="15" name="Grafik 14">
            <a:extLst>
              <a:ext uri="{FF2B5EF4-FFF2-40B4-BE49-F238E27FC236}">
                <a16:creationId xmlns:a16="http://schemas.microsoft.com/office/drawing/2014/main" id="{2F3D8C24-7A05-B684-C6CF-B0041EF91B6D}"/>
              </a:ext>
            </a:extLst>
          </p:cNvPr>
          <p:cNvPicPr>
            <a:picLocks noChangeAspect="1"/>
          </p:cNvPicPr>
          <p:nvPr/>
        </p:nvPicPr>
        <p:blipFill>
          <a:blip r:embed="rId7"/>
          <a:stretch>
            <a:fillRect/>
          </a:stretch>
        </p:blipFill>
        <p:spPr>
          <a:xfrm>
            <a:off x="882970" y="5013086"/>
            <a:ext cx="5257799" cy="1004172"/>
          </a:xfrm>
          <a:prstGeom prst="rect">
            <a:avLst/>
          </a:prstGeom>
        </p:spPr>
      </p:pic>
      <p:pic>
        <p:nvPicPr>
          <p:cNvPr id="16" name="Picture 2" descr="Internationale Partnerschulen / BIDS • Europa-Universität Viadrina / EUV">
            <a:extLst>
              <a:ext uri="{FF2B5EF4-FFF2-40B4-BE49-F238E27FC236}">
                <a16:creationId xmlns:a16="http://schemas.microsoft.com/office/drawing/2014/main" id="{DBBEA1E0-B134-EF7F-59F2-F77E256A38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02378C0A-5050-82C0-D22D-430C5E0D520C}"/>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Ergebnisse</a:t>
            </a:r>
            <a:endParaRPr lang="de-DE" b="1" dirty="0"/>
          </a:p>
        </p:txBody>
      </p:sp>
    </p:spTree>
    <p:extLst>
      <p:ext uri="{BB962C8B-B14F-4D97-AF65-F5344CB8AC3E}">
        <p14:creationId xmlns:p14="http://schemas.microsoft.com/office/powerpoint/2010/main" val="2289555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22931CCD-71BB-35AF-22DE-42B37D834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C05F7F2E-3B45-4716-5EFB-47A3C185FFF1}"/>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verwendete Tests</a:t>
            </a:r>
            <a:endParaRPr lang="de-DE" b="1" dirty="0"/>
          </a:p>
        </p:txBody>
      </p:sp>
      <p:sp>
        <p:nvSpPr>
          <p:cNvPr id="6" name="Rechteck: abgerundete Ecken 5">
            <a:extLst>
              <a:ext uri="{FF2B5EF4-FFF2-40B4-BE49-F238E27FC236}">
                <a16:creationId xmlns:a16="http://schemas.microsoft.com/office/drawing/2014/main" id="{75078DFA-F7BA-0E94-CE48-6BE81ED46AE0}"/>
              </a:ext>
            </a:extLst>
          </p:cNvPr>
          <p:cNvSpPr/>
          <p:nvPr/>
        </p:nvSpPr>
        <p:spPr>
          <a:xfrm>
            <a:off x="1037086" y="2144295"/>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Shapiro-Wilk Test für Normalität</a:t>
            </a:r>
          </a:p>
        </p:txBody>
      </p:sp>
      <p:sp>
        <p:nvSpPr>
          <p:cNvPr id="7" name="Rechteck: abgerundete Ecken 6">
            <a:extLst>
              <a:ext uri="{FF2B5EF4-FFF2-40B4-BE49-F238E27FC236}">
                <a16:creationId xmlns:a16="http://schemas.microsoft.com/office/drawing/2014/main" id="{5EF99A71-F121-C408-2036-C12636BDB424}"/>
              </a:ext>
            </a:extLst>
          </p:cNvPr>
          <p:cNvSpPr/>
          <p:nvPr/>
        </p:nvSpPr>
        <p:spPr>
          <a:xfrm>
            <a:off x="1037086" y="3429000"/>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Boxplot-Test auf Ausreißer</a:t>
            </a:r>
          </a:p>
        </p:txBody>
      </p:sp>
      <p:sp>
        <p:nvSpPr>
          <p:cNvPr id="8" name="Rechteck: abgerundete Ecken 7">
            <a:extLst>
              <a:ext uri="{FF2B5EF4-FFF2-40B4-BE49-F238E27FC236}">
                <a16:creationId xmlns:a16="http://schemas.microsoft.com/office/drawing/2014/main" id="{FBC1686F-5CFA-6194-FB1D-D2927A6443F4}"/>
              </a:ext>
            </a:extLst>
          </p:cNvPr>
          <p:cNvSpPr/>
          <p:nvPr/>
        </p:nvSpPr>
        <p:spPr>
          <a:xfrm>
            <a:off x="1037086" y="4713705"/>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Levene-Test für </a:t>
            </a:r>
            <a:r>
              <a:rPr lang="de-DE" sz="1600" dirty="0" err="1">
                <a:solidFill>
                  <a:sysClr val="windowText" lastClr="000000"/>
                </a:solidFill>
              </a:rPr>
              <a:t>Varianzengleicheit</a:t>
            </a:r>
            <a:endParaRPr lang="de-DE" sz="1600" dirty="0">
              <a:solidFill>
                <a:sysClr val="windowText" lastClr="000000"/>
              </a:solidFill>
            </a:endParaRPr>
          </a:p>
        </p:txBody>
      </p:sp>
      <p:sp>
        <p:nvSpPr>
          <p:cNvPr id="9" name="Pfeil: nach rechts 8">
            <a:extLst>
              <a:ext uri="{FF2B5EF4-FFF2-40B4-BE49-F238E27FC236}">
                <a16:creationId xmlns:a16="http://schemas.microsoft.com/office/drawing/2014/main" id="{1DA51925-F7E6-8730-5909-96276C55D748}"/>
              </a:ext>
            </a:extLst>
          </p:cNvPr>
          <p:cNvSpPr/>
          <p:nvPr/>
        </p:nvSpPr>
        <p:spPr>
          <a:xfrm rot="5400000">
            <a:off x="2337497" y="2934993"/>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feil: nach rechts 9">
            <a:extLst>
              <a:ext uri="{FF2B5EF4-FFF2-40B4-BE49-F238E27FC236}">
                <a16:creationId xmlns:a16="http://schemas.microsoft.com/office/drawing/2014/main" id="{92740D6E-44D3-2FA5-326A-AA8C58A5E04F}"/>
              </a:ext>
            </a:extLst>
          </p:cNvPr>
          <p:cNvSpPr/>
          <p:nvPr/>
        </p:nvSpPr>
        <p:spPr>
          <a:xfrm rot="5400000">
            <a:off x="2337497" y="423408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CD46D8B9-3B26-AA5F-0EAA-9F587EAF8130}"/>
              </a:ext>
            </a:extLst>
          </p:cNvPr>
          <p:cNvSpPr/>
          <p:nvPr/>
        </p:nvSpPr>
        <p:spPr>
          <a:xfrm>
            <a:off x="481275" y="5913262"/>
            <a:ext cx="1487898" cy="73025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T-Test für signifikante Unterschiede</a:t>
            </a:r>
          </a:p>
        </p:txBody>
      </p:sp>
      <p:sp>
        <p:nvSpPr>
          <p:cNvPr id="12" name="Rechteck: abgerundete Ecken 11">
            <a:extLst>
              <a:ext uri="{FF2B5EF4-FFF2-40B4-BE49-F238E27FC236}">
                <a16:creationId xmlns:a16="http://schemas.microsoft.com/office/drawing/2014/main" id="{33F0F549-19C2-05C8-8674-4F1861F888CA}"/>
              </a:ext>
            </a:extLst>
          </p:cNvPr>
          <p:cNvSpPr/>
          <p:nvPr/>
        </p:nvSpPr>
        <p:spPr>
          <a:xfrm>
            <a:off x="2975335" y="5913262"/>
            <a:ext cx="1487898"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Welch T-Test für signifikante Unterschiede</a:t>
            </a:r>
          </a:p>
        </p:txBody>
      </p:sp>
      <p:sp>
        <p:nvSpPr>
          <p:cNvPr id="13" name="Pfeil: nach rechts 12">
            <a:extLst>
              <a:ext uri="{FF2B5EF4-FFF2-40B4-BE49-F238E27FC236}">
                <a16:creationId xmlns:a16="http://schemas.microsoft.com/office/drawing/2014/main" id="{BBE426B3-537D-7A9C-5171-B27919C540E7}"/>
              </a:ext>
            </a:extLst>
          </p:cNvPr>
          <p:cNvSpPr/>
          <p:nvPr/>
        </p:nvSpPr>
        <p:spPr>
          <a:xfrm rot="8561950">
            <a:off x="2011751" y="5516353"/>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13">
            <a:extLst>
              <a:ext uri="{FF2B5EF4-FFF2-40B4-BE49-F238E27FC236}">
                <a16:creationId xmlns:a16="http://schemas.microsoft.com/office/drawing/2014/main" id="{AD9252CC-C334-26AD-AC66-F898C03FDAB6}"/>
              </a:ext>
            </a:extLst>
          </p:cNvPr>
          <p:cNvSpPr/>
          <p:nvPr/>
        </p:nvSpPr>
        <p:spPr>
          <a:xfrm rot="13038050" flipH="1">
            <a:off x="2566270" y="55308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feld 14">
            <a:extLst>
              <a:ext uri="{FF2B5EF4-FFF2-40B4-BE49-F238E27FC236}">
                <a16:creationId xmlns:a16="http://schemas.microsoft.com/office/drawing/2014/main" id="{93C5E33B-70D8-30C1-EFF4-66B1D263D550}"/>
              </a:ext>
            </a:extLst>
          </p:cNvPr>
          <p:cNvSpPr txBox="1"/>
          <p:nvPr/>
        </p:nvSpPr>
        <p:spPr>
          <a:xfrm>
            <a:off x="1717523" y="1623438"/>
            <a:ext cx="1728230" cy="369332"/>
          </a:xfrm>
          <a:prstGeom prst="rect">
            <a:avLst/>
          </a:prstGeom>
          <a:noFill/>
        </p:spPr>
        <p:txBody>
          <a:bodyPr wrap="none" rtlCol="0">
            <a:spAutoFit/>
          </a:bodyPr>
          <a:lstStyle/>
          <a:p>
            <a:r>
              <a:rPr lang="de-DE" b="1" dirty="0"/>
              <a:t>2 Datengruppen</a:t>
            </a:r>
          </a:p>
        </p:txBody>
      </p:sp>
      <p:sp>
        <p:nvSpPr>
          <p:cNvPr id="16" name="Textfeld 15">
            <a:extLst>
              <a:ext uri="{FF2B5EF4-FFF2-40B4-BE49-F238E27FC236}">
                <a16:creationId xmlns:a16="http://schemas.microsoft.com/office/drawing/2014/main" id="{193E987E-0850-76B8-8381-A7D7F7571844}"/>
              </a:ext>
            </a:extLst>
          </p:cNvPr>
          <p:cNvSpPr txBox="1"/>
          <p:nvPr/>
        </p:nvSpPr>
        <p:spPr>
          <a:xfrm>
            <a:off x="7052750" y="1421048"/>
            <a:ext cx="2786212" cy="369332"/>
          </a:xfrm>
          <a:prstGeom prst="rect">
            <a:avLst/>
          </a:prstGeom>
          <a:noFill/>
        </p:spPr>
        <p:txBody>
          <a:bodyPr wrap="none" rtlCol="0">
            <a:spAutoFit/>
          </a:bodyPr>
          <a:lstStyle/>
          <a:p>
            <a:r>
              <a:rPr lang="de-DE" b="1" dirty="0"/>
              <a:t>3 oder mehr Datengruppen</a:t>
            </a:r>
          </a:p>
        </p:txBody>
      </p:sp>
      <p:sp>
        <p:nvSpPr>
          <p:cNvPr id="17" name="Rechteck: abgerundete Ecken 16">
            <a:extLst>
              <a:ext uri="{FF2B5EF4-FFF2-40B4-BE49-F238E27FC236}">
                <a16:creationId xmlns:a16="http://schemas.microsoft.com/office/drawing/2014/main" id="{2D0EBB44-E716-3D5A-101D-C2800276FB30}"/>
              </a:ext>
            </a:extLst>
          </p:cNvPr>
          <p:cNvSpPr/>
          <p:nvPr/>
        </p:nvSpPr>
        <p:spPr>
          <a:xfrm>
            <a:off x="7086802" y="1934241"/>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Shapiro-Wilk Test für Normalität</a:t>
            </a:r>
          </a:p>
        </p:txBody>
      </p:sp>
      <p:sp>
        <p:nvSpPr>
          <p:cNvPr id="18" name="Rechteck: abgerundete Ecken 17">
            <a:extLst>
              <a:ext uri="{FF2B5EF4-FFF2-40B4-BE49-F238E27FC236}">
                <a16:creationId xmlns:a16="http://schemas.microsoft.com/office/drawing/2014/main" id="{0E5AA2A4-F0A2-0D8D-C898-FCD8763152AB}"/>
              </a:ext>
            </a:extLst>
          </p:cNvPr>
          <p:cNvSpPr/>
          <p:nvPr/>
        </p:nvSpPr>
        <p:spPr>
          <a:xfrm>
            <a:off x="7086802" y="3218946"/>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Boxplot-Test auf Ausreißer</a:t>
            </a:r>
          </a:p>
        </p:txBody>
      </p:sp>
      <p:sp>
        <p:nvSpPr>
          <p:cNvPr id="19" name="Rechteck: abgerundete Ecken 18">
            <a:extLst>
              <a:ext uri="{FF2B5EF4-FFF2-40B4-BE49-F238E27FC236}">
                <a16:creationId xmlns:a16="http://schemas.microsoft.com/office/drawing/2014/main" id="{C3B7BA76-A274-3817-A6E4-564242ED3791}"/>
              </a:ext>
            </a:extLst>
          </p:cNvPr>
          <p:cNvSpPr/>
          <p:nvPr/>
        </p:nvSpPr>
        <p:spPr>
          <a:xfrm>
            <a:off x="7086802" y="4503651"/>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Levene-Test für </a:t>
            </a:r>
            <a:r>
              <a:rPr lang="de-DE" sz="1600" dirty="0" err="1">
                <a:solidFill>
                  <a:sysClr val="windowText" lastClr="000000"/>
                </a:solidFill>
              </a:rPr>
              <a:t>Varianzengleicheit</a:t>
            </a:r>
            <a:endParaRPr lang="de-DE" sz="1600" dirty="0">
              <a:solidFill>
                <a:sysClr val="windowText" lastClr="000000"/>
              </a:solidFill>
            </a:endParaRPr>
          </a:p>
        </p:txBody>
      </p:sp>
      <p:sp>
        <p:nvSpPr>
          <p:cNvPr id="20" name="Pfeil: nach rechts 19">
            <a:extLst>
              <a:ext uri="{FF2B5EF4-FFF2-40B4-BE49-F238E27FC236}">
                <a16:creationId xmlns:a16="http://schemas.microsoft.com/office/drawing/2014/main" id="{D8502218-524D-F1A3-4B93-1A148AEC57BF}"/>
              </a:ext>
            </a:extLst>
          </p:cNvPr>
          <p:cNvSpPr/>
          <p:nvPr/>
        </p:nvSpPr>
        <p:spPr>
          <a:xfrm rot="5400000">
            <a:off x="8387213" y="2700310"/>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feil: nach rechts 20">
            <a:extLst>
              <a:ext uri="{FF2B5EF4-FFF2-40B4-BE49-F238E27FC236}">
                <a16:creationId xmlns:a16="http://schemas.microsoft.com/office/drawing/2014/main" id="{9EA5080D-34D6-4D0B-5637-F0934CD0A2C5}"/>
              </a:ext>
            </a:extLst>
          </p:cNvPr>
          <p:cNvSpPr/>
          <p:nvPr/>
        </p:nvSpPr>
        <p:spPr>
          <a:xfrm rot="5400000">
            <a:off x="8387213" y="4024032"/>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feil: nach rechts 22">
            <a:extLst>
              <a:ext uri="{FF2B5EF4-FFF2-40B4-BE49-F238E27FC236}">
                <a16:creationId xmlns:a16="http://schemas.microsoft.com/office/drawing/2014/main" id="{D5AD9385-6307-C37F-A59D-CEF400D3BC09}"/>
              </a:ext>
            </a:extLst>
          </p:cNvPr>
          <p:cNvSpPr/>
          <p:nvPr/>
        </p:nvSpPr>
        <p:spPr>
          <a:xfrm rot="10800000">
            <a:off x="6482055" y="47036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feil: nach rechts 23">
            <a:extLst>
              <a:ext uri="{FF2B5EF4-FFF2-40B4-BE49-F238E27FC236}">
                <a16:creationId xmlns:a16="http://schemas.microsoft.com/office/drawing/2014/main" id="{C38AAA1B-03C8-BB2A-5605-EF5CC3993DCC}"/>
              </a:ext>
            </a:extLst>
          </p:cNvPr>
          <p:cNvSpPr/>
          <p:nvPr/>
        </p:nvSpPr>
        <p:spPr>
          <a:xfrm rot="10800000" flipH="1">
            <a:off x="10292370" y="4668285"/>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abgerundete Ecken 24">
            <a:extLst>
              <a:ext uri="{FF2B5EF4-FFF2-40B4-BE49-F238E27FC236}">
                <a16:creationId xmlns:a16="http://schemas.microsoft.com/office/drawing/2014/main" id="{550B4F8E-4274-864B-53A2-1C1CFE08D609}"/>
              </a:ext>
            </a:extLst>
          </p:cNvPr>
          <p:cNvSpPr/>
          <p:nvPr/>
        </p:nvSpPr>
        <p:spPr>
          <a:xfrm>
            <a:off x="5113436" y="4487981"/>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rPr>
              <a:t>Anova</a:t>
            </a:r>
            <a:r>
              <a:rPr lang="de-DE" sz="1600" dirty="0">
                <a:solidFill>
                  <a:sysClr val="windowText" lastClr="000000"/>
                </a:solidFill>
              </a:rPr>
              <a:t>-Test</a:t>
            </a:r>
          </a:p>
        </p:txBody>
      </p:sp>
      <p:sp>
        <p:nvSpPr>
          <p:cNvPr id="26" name="Rechteck: abgerundete Ecken 25">
            <a:extLst>
              <a:ext uri="{FF2B5EF4-FFF2-40B4-BE49-F238E27FC236}">
                <a16:creationId xmlns:a16="http://schemas.microsoft.com/office/drawing/2014/main" id="{0EE54B5C-00E9-6571-81BA-34E7FC3B3D6A}"/>
              </a:ext>
            </a:extLst>
          </p:cNvPr>
          <p:cNvSpPr/>
          <p:nvPr/>
        </p:nvSpPr>
        <p:spPr>
          <a:xfrm>
            <a:off x="10897116" y="4443534"/>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Welch </a:t>
            </a:r>
            <a:r>
              <a:rPr lang="de-DE" sz="1600" dirty="0" err="1">
                <a:solidFill>
                  <a:sysClr val="windowText" lastClr="000000"/>
                </a:solidFill>
              </a:rPr>
              <a:t>Anova</a:t>
            </a:r>
            <a:r>
              <a:rPr lang="de-DE" sz="1600" dirty="0">
                <a:solidFill>
                  <a:sysClr val="windowText" lastClr="000000"/>
                </a:solidFill>
              </a:rPr>
              <a:t>-Test</a:t>
            </a:r>
          </a:p>
        </p:txBody>
      </p:sp>
      <p:sp>
        <p:nvSpPr>
          <p:cNvPr id="27" name="Pfeil: nach rechts 26">
            <a:extLst>
              <a:ext uri="{FF2B5EF4-FFF2-40B4-BE49-F238E27FC236}">
                <a16:creationId xmlns:a16="http://schemas.microsoft.com/office/drawing/2014/main" id="{43C2A9CC-78AC-D0E9-EDA1-1EF3DE11DA64}"/>
              </a:ext>
            </a:extLst>
          </p:cNvPr>
          <p:cNvSpPr/>
          <p:nvPr/>
        </p:nvSpPr>
        <p:spPr>
          <a:xfrm rot="5400000">
            <a:off x="5491613" y="5497527"/>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feil: nach rechts 27">
            <a:extLst>
              <a:ext uri="{FF2B5EF4-FFF2-40B4-BE49-F238E27FC236}">
                <a16:creationId xmlns:a16="http://schemas.microsoft.com/office/drawing/2014/main" id="{D3D67BEE-05A4-630B-2401-AD3FF9E8F4FE}"/>
              </a:ext>
            </a:extLst>
          </p:cNvPr>
          <p:cNvSpPr/>
          <p:nvPr/>
        </p:nvSpPr>
        <p:spPr>
          <a:xfrm rot="5400000">
            <a:off x="11279052" y="5385934"/>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abgerundete Ecken 28">
            <a:extLst>
              <a:ext uri="{FF2B5EF4-FFF2-40B4-BE49-F238E27FC236}">
                <a16:creationId xmlns:a16="http://schemas.microsoft.com/office/drawing/2014/main" id="{F484417D-A5E9-50DB-A27D-BCF8933B6F33}"/>
              </a:ext>
            </a:extLst>
          </p:cNvPr>
          <p:cNvSpPr/>
          <p:nvPr/>
        </p:nvSpPr>
        <p:spPr>
          <a:xfrm>
            <a:off x="5109676" y="5941421"/>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rPr>
              <a:t>Tuckey</a:t>
            </a:r>
            <a:r>
              <a:rPr lang="de-DE" sz="1600" dirty="0">
                <a:solidFill>
                  <a:sysClr val="windowText" lastClr="000000"/>
                </a:solidFill>
              </a:rPr>
              <a:t> HSD</a:t>
            </a:r>
          </a:p>
        </p:txBody>
      </p:sp>
      <p:sp>
        <p:nvSpPr>
          <p:cNvPr id="30" name="Rechteck: abgerundete Ecken 29">
            <a:extLst>
              <a:ext uri="{FF2B5EF4-FFF2-40B4-BE49-F238E27FC236}">
                <a16:creationId xmlns:a16="http://schemas.microsoft.com/office/drawing/2014/main" id="{D8E13770-7A08-6B7A-7AFA-0D869BE2B3B0}"/>
              </a:ext>
            </a:extLst>
          </p:cNvPr>
          <p:cNvSpPr/>
          <p:nvPr/>
        </p:nvSpPr>
        <p:spPr>
          <a:xfrm>
            <a:off x="10902505" y="5934357"/>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Games-Howell-Test</a:t>
            </a:r>
          </a:p>
        </p:txBody>
      </p:sp>
      <p:sp>
        <p:nvSpPr>
          <p:cNvPr id="31" name="Textfeld 30">
            <a:extLst>
              <a:ext uri="{FF2B5EF4-FFF2-40B4-BE49-F238E27FC236}">
                <a16:creationId xmlns:a16="http://schemas.microsoft.com/office/drawing/2014/main" id="{A86C3ABA-BAD5-C949-627E-F9F14260B319}"/>
              </a:ext>
            </a:extLst>
          </p:cNvPr>
          <p:cNvSpPr txBox="1"/>
          <p:nvPr/>
        </p:nvSpPr>
        <p:spPr>
          <a:xfrm>
            <a:off x="286955" y="5462330"/>
            <a:ext cx="1820948" cy="369332"/>
          </a:xfrm>
          <a:prstGeom prst="rect">
            <a:avLst/>
          </a:prstGeom>
          <a:noFill/>
        </p:spPr>
        <p:txBody>
          <a:bodyPr wrap="none" rtlCol="0">
            <a:spAutoFit/>
          </a:bodyPr>
          <a:lstStyle/>
          <a:p>
            <a:r>
              <a:rPr lang="de-DE" dirty="0"/>
              <a:t>gleiche Varianzen</a:t>
            </a:r>
          </a:p>
        </p:txBody>
      </p:sp>
      <p:sp>
        <p:nvSpPr>
          <p:cNvPr id="33" name="Textfeld 32">
            <a:extLst>
              <a:ext uri="{FF2B5EF4-FFF2-40B4-BE49-F238E27FC236}">
                <a16:creationId xmlns:a16="http://schemas.microsoft.com/office/drawing/2014/main" id="{7B300D1E-7AFA-CEA6-2A4A-BFEC2B78AB39}"/>
              </a:ext>
            </a:extLst>
          </p:cNvPr>
          <p:cNvSpPr txBox="1"/>
          <p:nvPr/>
        </p:nvSpPr>
        <p:spPr>
          <a:xfrm>
            <a:off x="5911353" y="4124902"/>
            <a:ext cx="1820948" cy="369332"/>
          </a:xfrm>
          <a:prstGeom prst="rect">
            <a:avLst/>
          </a:prstGeom>
          <a:noFill/>
        </p:spPr>
        <p:txBody>
          <a:bodyPr wrap="none" rtlCol="0">
            <a:spAutoFit/>
          </a:bodyPr>
          <a:lstStyle/>
          <a:p>
            <a:r>
              <a:rPr lang="de-DE" dirty="0"/>
              <a:t>gleiche Varianzen</a:t>
            </a:r>
          </a:p>
        </p:txBody>
      </p:sp>
      <p:sp>
        <p:nvSpPr>
          <p:cNvPr id="34" name="Textfeld 33">
            <a:extLst>
              <a:ext uri="{FF2B5EF4-FFF2-40B4-BE49-F238E27FC236}">
                <a16:creationId xmlns:a16="http://schemas.microsoft.com/office/drawing/2014/main" id="{16A89888-355A-CD07-172E-29C2BC35E620}"/>
              </a:ext>
            </a:extLst>
          </p:cNvPr>
          <p:cNvSpPr txBox="1"/>
          <p:nvPr/>
        </p:nvSpPr>
        <p:spPr>
          <a:xfrm>
            <a:off x="9175240" y="4103332"/>
            <a:ext cx="2703625" cy="369332"/>
          </a:xfrm>
          <a:prstGeom prst="rect">
            <a:avLst/>
          </a:prstGeom>
          <a:noFill/>
        </p:spPr>
        <p:txBody>
          <a:bodyPr wrap="none" rtlCol="0">
            <a:spAutoFit/>
          </a:bodyPr>
          <a:lstStyle/>
          <a:p>
            <a:r>
              <a:rPr lang="de-DE" dirty="0"/>
              <a:t>unterschiedliche Varianzen</a:t>
            </a:r>
          </a:p>
        </p:txBody>
      </p:sp>
      <p:sp>
        <p:nvSpPr>
          <p:cNvPr id="35" name="Textfeld 34">
            <a:extLst>
              <a:ext uri="{FF2B5EF4-FFF2-40B4-BE49-F238E27FC236}">
                <a16:creationId xmlns:a16="http://schemas.microsoft.com/office/drawing/2014/main" id="{5391115C-C7E7-293A-20BC-9EC1FC702436}"/>
              </a:ext>
            </a:extLst>
          </p:cNvPr>
          <p:cNvSpPr txBox="1"/>
          <p:nvPr/>
        </p:nvSpPr>
        <p:spPr>
          <a:xfrm>
            <a:off x="2975335" y="5447489"/>
            <a:ext cx="2703625" cy="369332"/>
          </a:xfrm>
          <a:prstGeom prst="rect">
            <a:avLst/>
          </a:prstGeom>
          <a:noFill/>
        </p:spPr>
        <p:txBody>
          <a:bodyPr wrap="none" rtlCol="0">
            <a:spAutoFit/>
          </a:bodyPr>
          <a:lstStyle/>
          <a:p>
            <a:r>
              <a:rPr lang="de-DE" dirty="0"/>
              <a:t>unterschiedliche Varianzen</a:t>
            </a:r>
          </a:p>
        </p:txBody>
      </p:sp>
    </p:spTree>
    <p:extLst>
      <p:ext uri="{BB962C8B-B14F-4D97-AF65-F5344CB8AC3E}">
        <p14:creationId xmlns:p14="http://schemas.microsoft.com/office/powerpoint/2010/main" val="149540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A0B2DB2-38DE-3EC3-D324-990CBA8480CD}"/>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a:t>Detektion der Reaktion </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7BA4233A-882E-D62B-4EDE-9542E4D8F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379A4716-86FD-6B8D-BE18-E1069862F35C}"/>
              </a:ext>
            </a:extLst>
          </p:cNvPr>
          <p:cNvSpPr txBox="1"/>
          <p:nvPr/>
        </p:nvSpPr>
        <p:spPr>
          <a:xfrm>
            <a:off x="1505572" y="1642886"/>
            <a:ext cx="2341282" cy="400110"/>
          </a:xfrm>
          <a:prstGeom prst="rect">
            <a:avLst/>
          </a:prstGeom>
          <a:noFill/>
        </p:spPr>
        <p:txBody>
          <a:bodyPr wrap="none" rtlCol="0">
            <a:spAutoFit/>
          </a:bodyPr>
          <a:lstStyle/>
          <a:p>
            <a:r>
              <a:rPr lang="de-DE" sz="2000" b="1" dirty="0"/>
              <a:t>Endpunkt-Detektion</a:t>
            </a:r>
          </a:p>
        </p:txBody>
      </p:sp>
      <p:sp>
        <p:nvSpPr>
          <p:cNvPr id="13" name="Textfeld 12">
            <a:extLst>
              <a:ext uri="{FF2B5EF4-FFF2-40B4-BE49-F238E27FC236}">
                <a16:creationId xmlns:a16="http://schemas.microsoft.com/office/drawing/2014/main" id="{C89DE043-8605-FAB4-AC97-C2E13F8FB5EA}"/>
              </a:ext>
            </a:extLst>
          </p:cNvPr>
          <p:cNvSpPr txBox="1"/>
          <p:nvPr/>
        </p:nvSpPr>
        <p:spPr>
          <a:xfrm>
            <a:off x="463305" y="2070993"/>
            <a:ext cx="4496585" cy="646331"/>
          </a:xfrm>
          <a:prstGeom prst="rect">
            <a:avLst/>
          </a:prstGeom>
          <a:noFill/>
        </p:spPr>
        <p:txBody>
          <a:bodyPr wrap="square" rtlCol="0">
            <a:spAutoFit/>
          </a:bodyPr>
          <a:lstStyle/>
          <a:p>
            <a:pPr algn="ctr"/>
            <a:r>
              <a:rPr lang="de-DE" dirty="0"/>
              <a:t>Auswertung über Gel-Elektrophorese nach der abgeschlossenen Reaktion</a:t>
            </a:r>
          </a:p>
        </p:txBody>
      </p:sp>
      <p:sp>
        <p:nvSpPr>
          <p:cNvPr id="14" name="Textfeld 13">
            <a:extLst>
              <a:ext uri="{FF2B5EF4-FFF2-40B4-BE49-F238E27FC236}">
                <a16:creationId xmlns:a16="http://schemas.microsoft.com/office/drawing/2014/main" id="{CBCC108E-B3CA-1F7C-0F5C-93233792AE09}"/>
              </a:ext>
            </a:extLst>
          </p:cNvPr>
          <p:cNvSpPr txBox="1"/>
          <p:nvPr/>
        </p:nvSpPr>
        <p:spPr>
          <a:xfrm>
            <a:off x="8406423" y="1641600"/>
            <a:ext cx="2147960" cy="400110"/>
          </a:xfrm>
          <a:prstGeom prst="rect">
            <a:avLst/>
          </a:prstGeom>
          <a:noFill/>
        </p:spPr>
        <p:txBody>
          <a:bodyPr wrap="none" rtlCol="0">
            <a:spAutoFit/>
          </a:bodyPr>
          <a:lstStyle/>
          <a:p>
            <a:r>
              <a:rPr lang="de-DE" sz="2000" b="1" dirty="0"/>
              <a:t>Echtzeit-Detektion</a:t>
            </a:r>
          </a:p>
        </p:txBody>
      </p:sp>
      <p:sp>
        <p:nvSpPr>
          <p:cNvPr id="15" name="Textfeld 14">
            <a:extLst>
              <a:ext uri="{FF2B5EF4-FFF2-40B4-BE49-F238E27FC236}">
                <a16:creationId xmlns:a16="http://schemas.microsoft.com/office/drawing/2014/main" id="{74FBC66D-5335-04EE-919B-9C1CC276A570}"/>
              </a:ext>
            </a:extLst>
          </p:cNvPr>
          <p:cNvSpPr txBox="1"/>
          <p:nvPr/>
        </p:nvSpPr>
        <p:spPr>
          <a:xfrm>
            <a:off x="7232110" y="2070993"/>
            <a:ext cx="4496585" cy="646331"/>
          </a:xfrm>
          <a:prstGeom prst="rect">
            <a:avLst/>
          </a:prstGeom>
          <a:noFill/>
        </p:spPr>
        <p:txBody>
          <a:bodyPr wrap="square" rtlCol="0">
            <a:spAutoFit/>
          </a:bodyPr>
          <a:lstStyle/>
          <a:p>
            <a:pPr algn="ctr"/>
            <a:r>
              <a:rPr lang="de-DE" dirty="0"/>
              <a:t>Zugabe von Fluoreszenz-Sonden während der Reaktion</a:t>
            </a:r>
          </a:p>
        </p:txBody>
      </p:sp>
      <p:cxnSp>
        <p:nvCxnSpPr>
          <p:cNvPr id="19" name="Gerader Verbinder 18">
            <a:extLst>
              <a:ext uri="{FF2B5EF4-FFF2-40B4-BE49-F238E27FC236}">
                <a16:creationId xmlns:a16="http://schemas.microsoft.com/office/drawing/2014/main" id="{D7EB7DE0-E179-807A-28EE-F98D4D01FE3B}"/>
              </a:ext>
            </a:extLst>
          </p:cNvPr>
          <p:cNvCxnSpPr>
            <a:stCxn id="16" idx="3"/>
            <a:endCxn id="17" idx="1"/>
          </p:cNvCxnSpPr>
          <p:nvPr/>
        </p:nvCxnSpPr>
        <p:spPr>
          <a:xfrm>
            <a:off x="9918406" y="3786986"/>
            <a:ext cx="1709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B32DE494-EDE4-564F-5FA0-DF56549422A4}"/>
              </a:ext>
            </a:extLst>
          </p:cNvPr>
          <p:cNvSpPr/>
          <p:nvPr/>
        </p:nvSpPr>
        <p:spPr>
          <a:xfrm>
            <a:off x="9852608" y="3478412"/>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F0E6E5EE-A568-8163-D59C-8E601CA4172A}"/>
              </a:ext>
            </a:extLst>
          </p:cNvPr>
          <p:cNvSpPr/>
          <p:nvPr/>
        </p:nvSpPr>
        <p:spPr>
          <a:xfrm>
            <a:off x="10020787" y="3478737"/>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Bogen 21">
            <a:extLst>
              <a:ext uri="{FF2B5EF4-FFF2-40B4-BE49-F238E27FC236}">
                <a16:creationId xmlns:a16="http://schemas.microsoft.com/office/drawing/2014/main" id="{02863715-BBE2-CB35-2682-A5EE8F8344AF}"/>
              </a:ext>
            </a:extLst>
          </p:cNvPr>
          <p:cNvSpPr/>
          <p:nvPr/>
        </p:nvSpPr>
        <p:spPr>
          <a:xfrm rot="16200000">
            <a:off x="9685464" y="3552677"/>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3" name="Bogen 22">
            <a:extLst>
              <a:ext uri="{FF2B5EF4-FFF2-40B4-BE49-F238E27FC236}">
                <a16:creationId xmlns:a16="http://schemas.microsoft.com/office/drawing/2014/main" id="{071EA6FB-77F1-4D36-F08F-78050619E2E5}"/>
              </a:ext>
            </a:extLst>
          </p:cNvPr>
          <p:cNvSpPr/>
          <p:nvPr/>
        </p:nvSpPr>
        <p:spPr>
          <a:xfrm rot="5400000" flipH="1">
            <a:off x="9974243" y="3566628"/>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4" name="Textfeld 23">
            <a:extLst>
              <a:ext uri="{FF2B5EF4-FFF2-40B4-BE49-F238E27FC236}">
                <a16:creationId xmlns:a16="http://schemas.microsoft.com/office/drawing/2014/main" id="{9F07E5A1-8D50-30C9-4FD5-36EF2B931BAF}"/>
              </a:ext>
            </a:extLst>
          </p:cNvPr>
          <p:cNvSpPr txBox="1"/>
          <p:nvPr/>
        </p:nvSpPr>
        <p:spPr>
          <a:xfrm>
            <a:off x="9003293" y="2841466"/>
            <a:ext cx="1567815" cy="369332"/>
          </a:xfrm>
          <a:prstGeom prst="rect">
            <a:avLst/>
          </a:prstGeom>
          <a:noFill/>
        </p:spPr>
        <p:txBody>
          <a:bodyPr wrap="square" rtlCol="0">
            <a:spAutoFit/>
          </a:bodyPr>
          <a:lstStyle/>
          <a:p>
            <a:r>
              <a:rPr lang="de-DE" b="1" dirty="0" err="1"/>
              <a:t>Exo</a:t>
            </a:r>
            <a:r>
              <a:rPr lang="de-DE" b="1" dirty="0"/>
              <a:t>-Sonde</a:t>
            </a:r>
          </a:p>
        </p:txBody>
      </p:sp>
      <p:cxnSp>
        <p:nvCxnSpPr>
          <p:cNvPr id="28" name="Gerade Verbindung mit Pfeil 27">
            <a:extLst>
              <a:ext uri="{FF2B5EF4-FFF2-40B4-BE49-F238E27FC236}">
                <a16:creationId xmlns:a16="http://schemas.microsoft.com/office/drawing/2014/main" id="{372D3CA2-7456-59B3-7EAF-7D15AA885A5E}"/>
              </a:ext>
            </a:extLst>
          </p:cNvPr>
          <p:cNvCxnSpPr/>
          <p:nvPr/>
        </p:nvCxnSpPr>
        <p:spPr>
          <a:xfrm>
            <a:off x="7974183" y="4008327"/>
            <a:ext cx="194422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5E43BCD-B2F4-4B1E-2627-C8620105E021}"/>
              </a:ext>
            </a:extLst>
          </p:cNvPr>
          <p:cNvCxnSpPr>
            <a:cxnSpLocks/>
          </p:cNvCxnSpPr>
          <p:nvPr/>
        </p:nvCxnSpPr>
        <p:spPr>
          <a:xfrm>
            <a:off x="10130007" y="4008327"/>
            <a:ext cx="71532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B369D9E2-A07C-DF6A-3268-AD26EDFD2C3F}"/>
              </a:ext>
            </a:extLst>
          </p:cNvPr>
          <p:cNvSpPr txBox="1"/>
          <p:nvPr/>
        </p:nvSpPr>
        <p:spPr>
          <a:xfrm>
            <a:off x="8525281" y="4003443"/>
            <a:ext cx="842025" cy="307777"/>
          </a:xfrm>
          <a:prstGeom prst="rect">
            <a:avLst/>
          </a:prstGeom>
          <a:noFill/>
        </p:spPr>
        <p:txBody>
          <a:bodyPr wrap="none" rtlCol="0">
            <a:spAutoFit/>
          </a:bodyPr>
          <a:lstStyle/>
          <a:p>
            <a:r>
              <a:rPr lang="de-DE" sz="1400" dirty="0"/>
              <a:t>ca. 30 bp</a:t>
            </a:r>
          </a:p>
        </p:txBody>
      </p:sp>
      <p:sp>
        <p:nvSpPr>
          <p:cNvPr id="32" name="Textfeld 31">
            <a:extLst>
              <a:ext uri="{FF2B5EF4-FFF2-40B4-BE49-F238E27FC236}">
                <a16:creationId xmlns:a16="http://schemas.microsoft.com/office/drawing/2014/main" id="{6B10E828-1ADB-11F3-D06E-D763A11D592D}"/>
              </a:ext>
            </a:extLst>
          </p:cNvPr>
          <p:cNvSpPr txBox="1"/>
          <p:nvPr/>
        </p:nvSpPr>
        <p:spPr>
          <a:xfrm>
            <a:off x="10066657" y="4003443"/>
            <a:ext cx="842025" cy="307777"/>
          </a:xfrm>
          <a:prstGeom prst="rect">
            <a:avLst/>
          </a:prstGeom>
          <a:noFill/>
        </p:spPr>
        <p:txBody>
          <a:bodyPr wrap="none" rtlCol="0">
            <a:spAutoFit/>
          </a:bodyPr>
          <a:lstStyle/>
          <a:p>
            <a:r>
              <a:rPr lang="de-DE" sz="1400" dirty="0"/>
              <a:t>ca. 15 bp</a:t>
            </a:r>
          </a:p>
        </p:txBody>
      </p:sp>
      <p:sp>
        <p:nvSpPr>
          <p:cNvPr id="33" name="Textfeld 32">
            <a:extLst>
              <a:ext uri="{FF2B5EF4-FFF2-40B4-BE49-F238E27FC236}">
                <a16:creationId xmlns:a16="http://schemas.microsoft.com/office/drawing/2014/main" id="{9192B6DD-A576-F153-5425-8AA07C048782}"/>
              </a:ext>
            </a:extLst>
          </p:cNvPr>
          <p:cNvSpPr txBox="1"/>
          <p:nvPr/>
        </p:nvSpPr>
        <p:spPr>
          <a:xfrm>
            <a:off x="8903961" y="3263637"/>
            <a:ext cx="1014445" cy="307777"/>
          </a:xfrm>
          <a:prstGeom prst="rect">
            <a:avLst/>
          </a:prstGeom>
          <a:noFill/>
        </p:spPr>
        <p:txBody>
          <a:bodyPr wrap="none" rtlCol="0">
            <a:spAutoFit/>
          </a:bodyPr>
          <a:lstStyle/>
          <a:p>
            <a:r>
              <a:rPr lang="de-DE" sz="1400" b="1" dirty="0"/>
              <a:t>Fluorophor</a:t>
            </a:r>
            <a:endParaRPr lang="de-DE" b="1" dirty="0"/>
          </a:p>
        </p:txBody>
      </p:sp>
      <p:sp>
        <p:nvSpPr>
          <p:cNvPr id="34" name="Textfeld 33">
            <a:extLst>
              <a:ext uri="{FF2B5EF4-FFF2-40B4-BE49-F238E27FC236}">
                <a16:creationId xmlns:a16="http://schemas.microsoft.com/office/drawing/2014/main" id="{380BA6D0-B73E-A3C6-0CB9-15D3A4C83EBC}"/>
              </a:ext>
            </a:extLst>
          </p:cNvPr>
          <p:cNvSpPr txBox="1"/>
          <p:nvPr/>
        </p:nvSpPr>
        <p:spPr>
          <a:xfrm>
            <a:off x="10089367" y="3269701"/>
            <a:ext cx="915635" cy="307777"/>
          </a:xfrm>
          <a:prstGeom prst="rect">
            <a:avLst/>
          </a:prstGeom>
          <a:noFill/>
        </p:spPr>
        <p:txBody>
          <a:bodyPr wrap="none" rtlCol="0">
            <a:spAutoFit/>
          </a:bodyPr>
          <a:lstStyle/>
          <a:p>
            <a:r>
              <a:rPr lang="de-DE" sz="1400" b="1" dirty="0" err="1"/>
              <a:t>Quencher</a:t>
            </a:r>
            <a:endParaRPr lang="de-DE" b="1" dirty="0"/>
          </a:p>
        </p:txBody>
      </p:sp>
      <p:sp>
        <p:nvSpPr>
          <p:cNvPr id="17" name="Rechteck 16">
            <a:extLst>
              <a:ext uri="{FF2B5EF4-FFF2-40B4-BE49-F238E27FC236}">
                <a16:creationId xmlns:a16="http://schemas.microsoft.com/office/drawing/2014/main" id="{BBE69B73-0A88-7016-65DB-A1E035E54E94}"/>
              </a:ext>
            </a:extLst>
          </p:cNvPr>
          <p:cNvSpPr/>
          <p:nvPr/>
        </p:nvSpPr>
        <p:spPr>
          <a:xfrm>
            <a:off x="10089367" y="3685971"/>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A1F6E3DC-A171-CF8F-43E4-DBCB4E0EEA79}"/>
              </a:ext>
            </a:extLst>
          </p:cNvPr>
          <p:cNvSpPr/>
          <p:nvPr/>
        </p:nvSpPr>
        <p:spPr>
          <a:xfrm>
            <a:off x="7936083" y="3685971"/>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A3517EBD-5CFC-12A2-F3A7-7582000791B3}"/>
              </a:ext>
            </a:extLst>
          </p:cNvPr>
          <p:cNvCxnSpPr>
            <a:cxnSpLocks/>
            <a:stCxn id="47" idx="3"/>
            <a:endCxn id="46" idx="1"/>
          </p:cNvCxnSpPr>
          <p:nvPr/>
        </p:nvCxnSpPr>
        <p:spPr>
          <a:xfrm>
            <a:off x="9907508" y="4796195"/>
            <a:ext cx="1709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E3F3B409-C905-B451-12A5-113FD4DCF957}"/>
              </a:ext>
            </a:extLst>
          </p:cNvPr>
          <p:cNvSpPr/>
          <p:nvPr/>
        </p:nvSpPr>
        <p:spPr>
          <a:xfrm>
            <a:off x="9841710" y="4487621"/>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BF97A552-765A-2744-659A-CC931CFA26AA}"/>
              </a:ext>
            </a:extLst>
          </p:cNvPr>
          <p:cNvSpPr/>
          <p:nvPr/>
        </p:nvSpPr>
        <p:spPr>
          <a:xfrm>
            <a:off x="10009889" y="4487946"/>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Bogen 37">
            <a:extLst>
              <a:ext uri="{FF2B5EF4-FFF2-40B4-BE49-F238E27FC236}">
                <a16:creationId xmlns:a16="http://schemas.microsoft.com/office/drawing/2014/main" id="{51616ABA-0B73-BDCF-DB23-693D66733740}"/>
              </a:ext>
            </a:extLst>
          </p:cNvPr>
          <p:cNvSpPr/>
          <p:nvPr/>
        </p:nvSpPr>
        <p:spPr>
          <a:xfrm rot="16200000">
            <a:off x="9674566" y="4561886"/>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39" name="Bogen 38">
            <a:extLst>
              <a:ext uri="{FF2B5EF4-FFF2-40B4-BE49-F238E27FC236}">
                <a16:creationId xmlns:a16="http://schemas.microsoft.com/office/drawing/2014/main" id="{A3AC6B5D-EC5B-C316-B379-76F7CE78E16D}"/>
              </a:ext>
            </a:extLst>
          </p:cNvPr>
          <p:cNvSpPr/>
          <p:nvPr/>
        </p:nvSpPr>
        <p:spPr>
          <a:xfrm rot="5400000" flipH="1">
            <a:off x="9963345" y="4575837"/>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46" name="Rechteck 45">
            <a:extLst>
              <a:ext uri="{FF2B5EF4-FFF2-40B4-BE49-F238E27FC236}">
                <a16:creationId xmlns:a16="http://schemas.microsoft.com/office/drawing/2014/main" id="{2A19996F-2F62-56FD-3253-F4D7CC3A9289}"/>
              </a:ext>
            </a:extLst>
          </p:cNvPr>
          <p:cNvSpPr/>
          <p:nvPr/>
        </p:nvSpPr>
        <p:spPr>
          <a:xfrm>
            <a:off x="10078469" y="4695180"/>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3F461F84-25EF-F670-2D54-641D5B3D2C37}"/>
              </a:ext>
            </a:extLst>
          </p:cNvPr>
          <p:cNvSpPr/>
          <p:nvPr/>
        </p:nvSpPr>
        <p:spPr>
          <a:xfrm>
            <a:off x="7925185" y="4695180"/>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Gewitterblitz 47">
            <a:extLst>
              <a:ext uri="{FF2B5EF4-FFF2-40B4-BE49-F238E27FC236}">
                <a16:creationId xmlns:a16="http://schemas.microsoft.com/office/drawing/2014/main" id="{5C3B4ABE-4B94-8D21-215C-C935476F22B1}"/>
              </a:ext>
            </a:extLst>
          </p:cNvPr>
          <p:cNvSpPr/>
          <p:nvPr/>
        </p:nvSpPr>
        <p:spPr>
          <a:xfrm rot="1823604">
            <a:off x="9864560" y="4460882"/>
            <a:ext cx="285094" cy="383244"/>
          </a:xfrm>
          <a:prstGeom prst="lightningBol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AA8014CB-6A2D-94EA-CA00-CEC5BFB59F6C}"/>
              </a:ext>
            </a:extLst>
          </p:cNvPr>
          <p:cNvSpPr/>
          <p:nvPr/>
        </p:nvSpPr>
        <p:spPr>
          <a:xfrm>
            <a:off x="7363533" y="4911160"/>
            <a:ext cx="4179151" cy="202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ED508390-F3E5-BC8B-F3DF-98D7281E91E8}"/>
              </a:ext>
            </a:extLst>
          </p:cNvPr>
          <p:cNvSpPr/>
          <p:nvPr/>
        </p:nvSpPr>
        <p:spPr>
          <a:xfrm>
            <a:off x="7925185" y="4913015"/>
            <a:ext cx="2935605" cy="202029"/>
          </a:xfrm>
          <a:prstGeom prst="rect">
            <a:avLst/>
          </a:prstGeom>
          <a:solidFill>
            <a:srgbClr val="0C33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Textfeld 54">
            <a:extLst>
              <a:ext uri="{FF2B5EF4-FFF2-40B4-BE49-F238E27FC236}">
                <a16:creationId xmlns:a16="http://schemas.microsoft.com/office/drawing/2014/main" id="{B2C4C550-589D-588E-27E5-22BBAF485D82}"/>
              </a:ext>
            </a:extLst>
          </p:cNvPr>
          <p:cNvSpPr txBox="1"/>
          <p:nvPr/>
        </p:nvSpPr>
        <p:spPr>
          <a:xfrm>
            <a:off x="7632013" y="3640386"/>
            <a:ext cx="375424" cy="307777"/>
          </a:xfrm>
          <a:prstGeom prst="rect">
            <a:avLst/>
          </a:prstGeom>
          <a:noFill/>
        </p:spPr>
        <p:txBody>
          <a:bodyPr wrap="none" rtlCol="0">
            <a:spAutoFit/>
          </a:bodyPr>
          <a:lstStyle/>
          <a:p>
            <a:r>
              <a:rPr lang="de-DE" sz="1400" dirty="0"/>
              <a:t>5‘-</a:t>
            </a:r>
          </a:p>
        </p:txBody>
      </p:sp>
      <p:sp>
        <p:nvSpPr>
          <p:cNvPr id="56" name="Textfeld 55">
            <a:extLst>
              <a:ext uri="{FF2B5EF4-FFF2-40B4-BE49-F238E27FC236}">
                <a16:creationId xmlns:a16="http://schemas.microsoft.com/office/drawing/2014/main" id="{78242FA4-A746-E82F-470C-AAD6513B2738}"/>
              </a:ext>
            </a:extLst>
          </p:cNvPr>
          <p:cNvSpPr txBox="1"/>
          <p:nvPr/>
        </p:nvSpPr>
        <p:spPr>
          <a:xfrm>
            <a:off x="10817290" y="3636572"/>
            <a:ext cx="375424" cy="307777"/>
          </a:xfrm>
          <a:prstGeom prst="rect">
            <a:avLst/>
          </a:prstGeom>
          <a:noFill/>
        </p:spPr>
        <p:txBody>
          <a:bodyPr wrap="none" rtlCol="0">
            <a:spAutoFit/>
          </a:bodyPr>
          <a:lstStyle/>
          <a:p>
            <a:r>
              <a:rPr lang="de-DE" sz="1400" dirty="0"/>
              <a:t>-3‘</a:t>
            </a:r>
          </a:p>
        </p:txBody>
      </p:sp>
      <p:sp>
        <p:nvSpPr>
          <p:cNvPr id="57" name="Textfeld 56">
            <a:extLst>
              <a:ext uri="{FF2B5EF4-FFF2-40B4-BE49-F238E27FC236}">
                <a16:creationId xmlns:a16="http://schemas.microsoft.com/office/drawing/2014/main" id="{7C1DBA63-7F93-83DB-2973-C38D17C014AD}"/>
              </a:ext>
            </a:extLst>
          </p:cNvPr>
          <p:cNvSpPr txBox="1"/>
          <p:nvPr/>
        </p:nvSpPr>
        <p:spPr>
          <a:xfrm>
            <a:off x="7642449" y="4633671"/>
            <a:ext cx="375424" cy="307777"/>
          </a:xfrm>
          <a:prstGeom prst="rect">
            <a:avLst/>
          </a:prstGeom>
          <a:noFill/>
        </p:spPr>
        <p:txBody>
          <a:bodyPr wrap="none" rtlCol="0">
            <a:spAutoFit/>
          </a:bodyPr>
          <a:lstStyle/>
          <a:p>
            <a:r>
              <a:rPr lang="de-DE" sz="1400" dirty="0"/>
              <a:t>5‘-</a:t>
            </a:r>
          </a:p>
        </p:txBody>
      </p:sp>
      <p:sp>
        <p:nvSpPr>
          <p:cNvPr id="58" name="Textfeld 57">
            <a:extLst>
              <a:ext uri="{FF2B5EF4-FFF2-40B4-BE49-F238E27FC236}">
                <a16:creationId xmlns:a16="http://schemas.microsoft.com/office/drawing/2014/main" id="{AE5D4253-7C15-1472-2450-2478368D8D15}"/>
              </a:ext>
            </a:extLst>
          </p:cNvPr>
          <p:cNvSpPr txBox="1"/>
          <p:nvPr/>
        </p:nvSpPr>
        <p:spPr>
          <a:xfrm>
            <a:off x="10768102" y="4641023"/>
            <a:ext cx="375424" cy="307777"/>
          </a:xfrm>
          <a:prstGeom prst="rect">
            <a:avLst/>
          </a:prstGeom>
          <a:noFill/>
        </p:spPr>
        <p:txBody>
          <a:bodyPr wrap="none" rtlCol="0">
            <a:spAutoFit/>
          </a:bodyPr>
          <a:lstStyle/>
          <a:p>
            <a:r>
              <a:rPr lang="de-DE" sz="1400" dirty="0"/>
              <a:t>-3‘</a:t>
            </a:r>
          </a:p>
        </p:txBody>
      </p:sp>
      <p:sp>
        <p:nvSpPr>
          <p:cNvPr id="59" name="Textfeld 58">
            <a:extLst>
              <a:ext uri="{FF2B5EF4-FFF2-40B4-BE49-F238E27FC236}">
                <a16:creationId xmlns:a16="http://schemas.microsoft.com/office/drawing/2014/main" id="{BBB3168A-7E65-D297-73A2-6026FB7AE2E0}"/>
              </a:ext>
            </a:extLst>
          </p:cNvPr>
          <p:cNvSpPr txBox="1"/>
          <p:nvPr/>
        </p:nvSpPr>
        <p:spPr>
          <a:xfrm>
            <a:off x="7079428" y="4858285"/>
            <a:ext cx="375424" cy="307777"/>
          </a:xfrm>
          <a:prstGeom prst="rect">
            <a:avLst/>
          </a:prstGeom>
          <a:noFill/>
        </p:spPr>
        <p:txBody>
          <a:bodyPr wrap="none" rtlCol="0">
            <a:spAutoFit/>
          </a:bodyPr>
          <a:lstStyle/>
          <a:p>
            <a:r>
              <a:rPr lang="de-DE" sz="1400" dirty="0"/>
              <a:t>3‘-</a:t>
            </a:r>
          </a:p>
        </p:txBody>
      </p:sp>
      <p:sp>
        <p:nvSpPr>
          <p:cNvPr id="60" name="Textfeld 59">
            <a:extLst>
              <a:ext uri="{FF2B5EF4-FFF2-40B4-BE49-F238E27FC236}">
                <a16:creationId xmlns:a16="http://schemas.microsoft.com/office/drawing/2014/main" id="{EBA67067-C293-F428-C1DC-BDA0DC6C7F9A}"/>
              </a:ext>
            </a:extLst>
          </p:cNvPr>
          <p:cNvSpPr txBox="1"/>
          <p:nvPr/>
        </p:nvSpPr>
        <p:spPr>
          <a:xfrm>
            <a:off x="11466980" y="4858284"/>
            <a:ext cx="375424" cy="307777"/>
          </a:xfrm>
          <a:prstGeom prst="rect">
            <a:avLst/>
          </a:prstGeom>
          <a:noFill/>
        </p:spPr>
        <p:txBody>
          <a:bodyPr wrap="none" rtlCol="0">
            <a:spAutoFit/>
          </a:bodyPr>
          <a:lstStyle/>
          <a:p>
            <a:r>
              <a:rPr lang="de-DE" sz="1400" dirty="0"/>
              <a:t>-5‘</a:t>
            </a:r>
          </a:p>
        </p:txBody>
      </p:sp>
      <p:sp>
        <p:nvSpPr>
          <p:cNvPr id="61" name="Textfeld 60">
            <a:extLst>
              <a:ext uri="{FF2B5EF4-FFF2-40B4-BE49-F238E27FC236}">
                <a16:creationId xmlns:a16="http://schemas.microsoft.com/office/drawing/2014/main" id="{2279833B-FC89-9575-DD9D-5CB8E5292B65}"/>
              </a:ext>
            </a:extLst>
          </p:cNvPr>
          <p:cNvSpPr txBox="1"/>
          <p:nvPr/>
        </p:nvSpPr>
        <p:spPr>
          <a:xfrm>
            <a:off x="9386232" y="4206474"/>
            <a:ext cx="1294650" cy="307777"/>
          </a:xfrm>
          <a:prstGeom prst="rect">
            <a:avLst/>
          </a:prstGeom>
          <a:noFill/>
        </p:spPr>
        <p:txBody>
          <a:bodyPr wrap="none" rtlCol="0">
            <a:spAutoFit/>
          </a:bodyPr>
          <a:lstStyle/>
          <a:p>
            <a:r>
              <a:rPr lang="de-DE" sz="1400" b="1" dirty="0" err="1"/>
              <a:t>Exonuklease</a:t>
            </a:r>
            <a:r>
              <a:rPr lang="de-DE" sz="1400" b="1" dirty="0"/>
              <a:t> III</a:t>
            </a:r>
          </a:p>
        </p:txBody>
      </p:sp>
      <p:sp>
        <p:nvSpPr>
          <p:cNvPr id="3" name="Ellipse 2">
            <a:extLst>
              <a:ext uri="{FF2B5EF4-FFF2-40B4-BE49-F238E27FC236}">
                <a16:creationId xmlns:a16="http://schemas.microsoft.com/office/drawing/2014/main" id="{EFA811A5-0E74-D299-2A68-A605E8B6F49C}"/>
              </a:ext>
            </a:extLst>
          </p:cNvPr>
          <p:cNvSpPr/>
          <p:nvPr/>
        </p:nvSpPr>
        <p:spPr>
          <a:xfrm>
            <a:off x="9798210" y="5957915"/>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743D9E93-2FEC-5938-D223-1349C2B68303}"/>
              </a:ext>
            </a:extLst>
          </p:cNvPr>
          <p:cNvSpPr/>
          <p:nvPr/>
        </p:nvSpPr>
        <p:spPr>
          <a:xfrm>
            <a:off x="10736999" y="5687961"/>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Bogen 6">
            <a:extLst>
              <a:ext uri="{FF2B5EF4-FFF2-40B4-BE49-F238E27FC236}">
                <a16:creationId xmlns:a16="http://schemas.microsoft.com/office/drawing/2014/main" id="{12AF1981-9EA0-0969-C267-D159B9F42D90}"/>
              </a:ext>
            </a:extLst>
          </p:cNvPr>
          <p:cNvSpPr/>
          <p:nvPr/>
        </p:nvSpPr>
        <p:spPr>
          <a:xfrm rot="16200000">
            <a:off x="9631066" y="6032180"/>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9" name="Bogen 8">
            <a:extLst>
              <a:ext uri="{FF2B5EF4-FFF2-40B4-BE49-F238E27FC236}">
                <a16:creationId xmlns:a16="http://schemas.microsoft.com/office/drawing/2014/main" id="{5364F53A-C678-C611-0534-DFD0967C2B15}"/>
              </a:ext>
            </a:extLst>
          </p:cNvPr>
          <p:cNvSpPr/>
          <p:nvPr/>
        </p:nvSpPr>
        <p:spPr>
          <a:xfrm rot="5400000" flipH="1">
            <a:off x="10690455" y="5775852"/>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0" name="Rechteck 9">
            <a:extLst>
              <a:ext uri="{FF2B5EF4-FFF2-40B4-BE49-F238E27FC236}">
                <a16:creationId xmlns:a16="http://schemas.microsoft.com/office/drawing/2014/main" id="{2869D953-0234-7741-B43C-F6F2B109E1C1}"/>
              </a:ext>
            </a:extLst>
          </p:cNvPr>
          <p:cNvSpPr/>
          <p:nvPr/>
        </p:nvSpPr>
        <p:spPr>
          <a:xfrm>
            <a:off x="10805579" y="5895195"/>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FEB7C441-A01E-F111-D022-BD3EBC367D90}"/>
              </a:ext>
            </a:extLst>
          </p:cNvPr>
          <p:cNvSpPr/>
          <p:nvPr/>
        </p:nvSpPr>
        <p:spPr>
          <a:xfrm>
            <a:off x="7881685" y="6165474"/>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8A62CCEF-2820-CF85-2D74-E4F6D0FF7686}"/>
              </a:ext>
            </a:extLst>
          </p:cNvPr>
          <p:cNvSpPr/>
          <p:nvPr/>
        </p:nvSpPr>
        <p:spPr>
          <a:xfrm>
            <a:off x="7320033" y="6381454"/>
            <a:ext cx="4179151" cy="202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49C68586-54F4-B1CA-684C-3DDA277DA00B}"/>
              </a:ext>
            </a:extLst>
          </p:cNvPr>
          <p:cNvSpPr/>
          <p:nvPr/>
        </p:nvSpPr>
        <p:spPr>
          <a:xfrm>
            <a:off x="7881685" y="6383309"/>
            <a:ext cx="2935605" cy="202029"/>
          </a:xfrm>
          <a:prstGeom prst="rect">
            <a:avLst/>
          </a:prstGeom>
          <a:solidFill>
            <a:srgbClr val="0C33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C0F709C-6E4E-4C48-66B9-05A3CE20F143}"/>
              </a:ext>
            </a:extLst>
          </p:cNvPr>
          <p:cNvSpPr txBox="1"/>
          <p:nvPr/>
        </p:nvSpPr>
        <p:spPr>
          <a:xfrm>
            <a:off x="7598949" y="6103965"/>
            <a:ext cx="375424" cy="307777"/>
          </a:xfrm>
          <a:prstGeom prst="rect">
            <a:avLst/>
          </a:prstGeom>
          <a:noFill/>
        </p:spPr>
        <p:txBody>
          <a:bodyPr wrap="none" rtlCol="0">
            <a:spAutoFit/>
          </a:bodyPr>
          <a:lstStyle/>
          <a:p>
            <a:r>
              <a:rPr lang="de-DE" sz="1400" dirty="0"/>
              <a:t>5‘-</a:t>
            </a:r>
          </a:p>
        </p:txBody>
      </p:sp>
      <p:sp>
        <p:nvSpPr>
          <p:cNvPr id="30" name="Textfeld 29">
            <a:extLst>
              <a:ext uri="{FF2B5EF4-FFF2-40B4-BE49-F238E27FC236}">
                <a16:creationId xmlns:a16="http://schemas.microsoft.com/office/drawing/2014/main" id="{DB09D375-4886-6C70-9934-141D3553CB2D}"/>
              </a:ext>
            </a:extLst>
          </p:cNvPr>
          <p:cNvSpPr txBox="1"/>
          <p:nvPr/>
        </p:nvSpPr>
        <p:spPr>
          <a:xfrm>
            <a:off x="11495212" y="5841038"/>
            <a:ext cx="375424" cy="307777"/>
          </a:xfrm>
          <a:prstGeom prst="rect">
            <a:avLst/>
          </a:prstGeom>
          <a:noFill/>
        </p:spPr>
        <p:txBody>
          <a:bodyPr wrap="none" rtlCol="0">
            <a:spAutoFit/>
          </a:bodyPr>
          <a:lstStyle/>
          <a:p>
            <a:r>
              <a:rPr lang="de-DE" sz="1400" dirty="0"/>
              <a:t>-3‘</a:t>
            </a:r>
          </a:p>
        </p:txBody>
      </p:sp>
      <p:sp>
        <p:nvSpPr>
          <p:cNvPr id="40" name="Textfeld 39">
            <a:extLst>
              <a:ext uri="{FF2B5EF4-FFF2-40B4-BE49-F238E27FC236}">
                <a16:creationId xmlns:a16="http://schemas.microsoft.com/office/drawing/2014/main" id="{51936D92-DA0E-6A08-C1BD-AB60C8E77C1D}"/>
              </a:ext>
            </a:extLst>
          </p:cNvPr>
          <p:cNvSpPr txBox="1"/>
          <p:nvPr/>
        </p:nvSpPr>
        <p:spPr>
          <a:xfrm>
            <a:off x="7035928" y="6328579"/>
            <a:ext cx="375424" cy="307777"/>
          </a:xfrm>
          <a:prstGeom prst="rect">
            <a:avLst/>
          </a:prstGeom>
          <a:noFill/>
        </p:spPr>
        <p:txBody>
          <a:bodyPr wrap="none" rtlCol="0">
            <a:spAutoFit/>
          </a:bodyPr>
          <a:lstStyle/>
          <a:p>
            <a:r>
              <a:rPr lang="de-DE" sz="1400" dirty="0"/>
              <a:t>3‘-</a:t>
            </a:r>
          </a:p>
        </p:txBody>
      </p:sp>
      <p:sp>
        <p:nvSpPr>
          <p:cNvPr id="41" name="Textfeld 40">
            <a:extLst>
              <a:ext uri="{FF2B5EF4-FFF2-40B4-BE49-F238E27FC236}">
                <a16:creationId xmlns:a16="http://schemas.microsoft.com/office/drawing/2014/main" id="{BA6BBF9F-8A1A-8E0E-9CF8-0A6287E11D27}"/>
              </a:ext>
            </a:extLst>
          </p:cNvPr>
          <p:cNvSpPr txBox="1"/>
          <p:nvPr/>
        </p:nvSpPr>
        <p:spPr>
          <a:xfrm>
            <a:off x="11423480" y="6328578"/>
            <a:ext cx="375424" cy="307777"/>
          </a:xfrm>
          <a:prstGeom prst="rect">
            <a:avLst/>
          </a:prstGeom>
          <a:noFill/>
        </p:spPr>
        <p:txBody>
          <a:bodyPr wrap="none" rtlCol="0">
            <a:spAutoFit/>
          </a:bodyPr>
          <a:lstStyle/>
          <a:p>
            <a:r>
              <a:rPr lang="de-DE" sz="1400" dirty="0"/>
              <a:t>-5‘</a:t>
            </a:r>
          </a:p>
        </p:txBody>
      </p:sp>
      <p:cxnSp>
        <p:nvCxnSpPr>
          <p:cNvPr id="52" name="Gerader Verbinder 51">
            <a:extLst>
              <a:ext uri="{FF2B5EF4-FFF2-40B4-BE49-F238E27FC236}">
                <a16:creationId xmlns:a16="http://schemas.microsoft.com/office/drawing/2014/main" id="{E9D2968F-873B-2BCB-6ED2-90C3B08ECCB6}"/>
              </a:ext>
            </a:extLst>
          </p:cNvPr>
          <p:cNvCxnSpPr>
            <a:cxnSpLocks/>
          </p:cNvCxnSpPr>
          <p:nvPr/>
        </p:nvCxnSpPr>
        <p:spPr>
          <a:xfrm>
            <a:off x="9832055" y="6265078"/>
            <a:ext cx="685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FE030A79-1B72-D6F3-81F4-63E2FDB03E0C}"/>
              </a:ext>
            </a:extLst>
          </p:cNvPr>
          <p:cNvCxnSpPr/>
          <p:nvPr/>
        </p:nvCxnSpPr>
        <p:spPr>
          <a:xfrm>
            <a:off x="9900635" y="6196498"/>
            <a:ext cx="0" cy="132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27BA7D9D-773D-9F23-1884-D35139AEA5DE}"/>
              </a:ext>
            </a:extLst>
          </p:cNvPr>
          <p:cNvCxnSpPr>
            <a:cxnSpLocks/>
          </p:cNvCxnSpPr>
          <p:nvPr/>
        </p:nvCxnSpPr>
        <p:spPr>
          <a:xfrm>
            <a:off x="10765173" y="5994799"/>
            <a:ext cx="685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C825CA75-EEFD-4B84-72D1-EC4AC70F823A}"/>
              </a:ext>
            </a:extLst>
          </p:cNvPr>
          <p:cNvCxnSpPr/>
          <p:nvPr/>
        </p:nvCxnSpPr>
        <p:spPr>
          <a:xfrm>
            <a:off x="10765173" y="5926219"/>
            <a:ext cx="0" cy="132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ilkreis 64">
            <a:extLst>
              <a:ext uri="{FF2B5EF4-FFF2-40B4-BE49-F238E27FC236}">
                <a16:creationId xmlns:a16="http://schemas.microsoft.com/office/drawing/2014/main" id="{E113D0E4-58CC-8390-B9DF-D1F6B798CB44}"/>
              </a:ext>
            </a:extLst>
          </p:cNvPr>
          <p:cNvSpPr/>
          <p:nvPr/>
        </p:nvSpPr>
        <p:spPr>
          <a:xfrm>
            <a:off x="7035928" y="5478417"/>
            <a:ext cx="588089" cy="545238"/>
          </a:xfrm>
          <a:prstGeom prst="pie">
            <a:avLst>
              <a:gd name="adj1" fmla="val 1546160"/>
              <a:gd name="adj2" fmla="val 16200000"/>
            </a:avLst>
          </a:prstGeom>
          <a:solidFill>
            <a:srgbClr val="ABA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6" name="Pfeil: nach unten 65">
            <a:extLst>
              <a:ext uri="{FF2B5EF4-FFF2-40B4-BE49-F238E27FC236}">
                <a16:creationId xmlns:a16="http://schemas.microsoft.com/office/drawing/2014/main" id="{498ECF98-6F67-842D-671B-B5AE7A22EDC7}"/>
              </a:ext>
            </a:extLst>
          </p:cNvPr>
          <p:cNvSpPr/>
          <p:nvPr/>
        </p:nvSpPr>
        <p:spPr>
          <a:xfrm rot="19483146">
            <a:off x="7454627" y="6065033"/>
            <a:ext cx="170613" cy="26292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ysClr val="windowText" lastClr="000000"/>
                </a:solidFill>
              </a:ln>
              <a:solidFill>
                <a:sysClr val="windowText" lastClr="000000"/>
              </a:solidFill>
            </a:endParaRPr>
          </a:p>
        </p:txBody>
      </p:sp>
      <p:sp>
        <p:nvSpPr>
          <p:cNvPr id="67" name="Textfeld 66">
            <a:extLst>
              <a:ext uri="{FF2B5EF4-FFF2-40B4-BE49-F238E27FC236}">
                <a16:creationId xmlns:a16="http://schemas.microsoft.com/office/drawing/2014/main" id="{F140E9FC-E598-5F71-7C35-80D0AD50E033}"/>
              </a:ext>
            </a:extLst>
          </p:cNvPr>
          <p:cNvSpPr txBox="1"/>
          <p:nvPr/>
        </p:nvSpPr>
        <p:spPr>
          <a:xfrm>
            <a:off x="7533270" y="5829329"/>
            <a:ext cx="1595517" cy="307777"/>
          </a:xfrm>
          <a:prstGeom prst="rect">
            <a:avLst/>
          </a:prstGeom>
          <a:noFill/>
        </p:spPr>
        <p:txBody>
          <a:bodyPr wrap="square" rtlCol="0">
            <a:spAutoFit/>
          </a:bodyPr>
          <a:lstStyle/>
          <a:p>
            <a:r>
              <a:rPr lang="de-DE" sz="1400" dirty="0"/>
              <a:t>Strangverdrängung</a:t>
            </a:r>
          </a:p>
        </p:txBody>
      </p:sp>
      <p:sp>
        <p:nvSpPr>
          <p:cNvPr id="68" name="Textfeld 67">
            <a:extLst>
              <a:ext uri="{FF2B5EF4-FFF2-40B4-BE49-F238E27FC236}">
                <a16:creationId xmlns:a16="http://schemas.microsoft.com/office/drawing/2014/main" id="{D715644C-0999-645F-1DDD-7CCC31816C23}"/>
              </a:ext>
            </a:extLst>
          </p:cNvPr>
          <p:cNvSpPr txBox="1"/>
          <p:nvPr/>
        </p:nvSpPr>
        <p:spPr>
          <a:xfrm>
            <a:off x="10845334" y="5471981"/>
            <a:ext cx="1595517" cy="307777"/>
          </a:xfrm>
          <a:prstGeom prst="rect">
            <a:avLst/>
          </a:prstGeom>
          <a:noFill/>
        </p:spPr>
        <p:txBody>
          <a:bodyPr wrap="square" rtlCol="0">
            <a:spAutoFit/>
          </a:bodyPr>
          <a:lstStyle/>
          <a:p>
            <a:r>
              <a:rPr lang="de-DE" sz="1400" dirty="0"/>
              <a:t>Diffusion</a:t>
            </a:r>
          </a:p>
        </p:txBody>
      </p:sp>
      <p:sp>
        <p:nvSpPr>
          <p:cNvPr id="2" name="Textfeld 1">
            <a:extLst>
              <a:ext uri="{FF2B5EF4-FFF2-40B4-BE49-F238E27FC236}">
                <a16:creationId xmlns:a16="http://schemas.microsoft.com/office/drawing/2014/main" id="{2A18D059-7D90-B93C-6A7B-94A68B6E45D3}"/>
              </a:ext>
            </a:extLst>
          </p:cNvPr>
          <p:cNvSpPr txBox="1"/>
          <p:nvPr/>
        </p:nvSpPr>
        <p:spPr>
          <a:xfrm>
            <a:off x="6990618" y="6614624"/>
            <a:ext cx="4057906" cy="307777"/>
          </a:xfrm>
          <a:prstGeom prst="rect">
            <a:avLst/>
          </a:prstGeom>
          <a:noFill/>
        </p:spPr>
        <p:txBody>
          <a:bodyPr wrap="none" rtlCol="0">
            <a:spAutoFit/>
          </a:bodyPr>
          <a:lstStyle/>
          <a:p>
            <a:r>
              <a:rPr lang="de-DE" sz="1400" dirty="0"/>
              <a:t>Bildquelle: modifiziert nach Lobato &amp; </a:t>
            </a:r>
            <a:r>
              <a:rPr lang="de-DE" sz="1400" dirty="0" err="1"/>
              <a:t>OSullivan</a:t>
            </a:r>
            <a:r>
              <a:rPr lang="de-DE" sz="1400" dirty="0"/>
              <a:t> 2018 </a:t>
            </a:r>
          </a:p>
        </p:txBody>
      </p:sp>
      <p:sp>
        <p:nvSpPr>
          <p:cNvPr id="18" name="Textfeld 17">
            <a:extLst>
              <a:ext uri="{FF2B5EF4-FFF2-40B4-BE49-F238E27FC236}">
                <a16:creationId xmlns:a16="http://schemas.microsoft.com/office/drawing/2014/main" id="{E265102E-C930-B118-0E16-C7B5D53E02CF}"/>
              </a:ext>
            </a:extLst>
          </p:cNvPr>
          <p:cNvSpPr txBox="1"/>
          <p:nvPr/>
        </p:nvSpPr>
        <p:spPr>
          <a:xfrm>
            <a:off x="426644" y="6525869"/>
            <a:ext cx="276038" cy="307777"/>
          </a:xfrm>
          <a:prstGeom prst="rect">
            <a:avLst/>
          </a:prstGeom>
          <a:noFill/>
        </p:spPr>
        <p:txBody>
          <a:bodyPr wrap="none" rtlCol="0">
            <a:spAutoFit/>
          </a:bodyPr>
          <a:lstStyle/>
          <a:p>
            <a:r>
              <a:rPr lang="de-DE" sz="1400" dirty="0"/>
              <a:t>5</a:t>
            </a:r>
          </a:p>
        </p:txBody>
      </p:sp>
      <p:pic>
        <p:nvPicPr>
          <p:cNvPr id="43" name="Grafik 42">
            <a:extLst>
              <a:ext uri="{FF2B5EF4-FFF2-40B4-BE49-F238E27FC236}">
                <a16:creationId xmlns:a16="http://schemas.microsoft.com/office/drawing/2014/main" id="{AFA9B786-AEC0-13A4-FD39-26F79B70D24C}"/>
              </a:ext>
            </a:extLst>
          </p:cNvPr>
          <p:cNvPicPr>
            <a:picLocks noChangeAspect="1"/>
          </p:cNvPicPr>
          <p:nvPr/>
        </p:nvPicPr>
        <p:blipFill>
          <a:blip r:embed="rId3"/>
          <a:stretch>
            <a:fillRect/>
          </a:stretch>
        </p:blipFill>
        <p:spPr>
          <a:xfrm>
            <a:off x="993049" y="3063260"/>
            <a:ext cx="3365462" cy="2928999"/>
          </a:xfrm>
          <a:prstGeom prst="rect">
            <a:avLst/>
          </a:prstGeom>
        </p:spPr>
      </p:pic>
      <p:sp>
        <p:nvSpPr>
          <p:cNvPr id="50" name="Textfeld 49">
            <a:extLst>
              <a:ext uri="{FF2B5EF4-FFF2-40B4-BE49-F238E27FC236}">
                <a16:creationId xmlns:a16="http://schemas.microsoft.com/office/drawing/2014/main" id="{1719EF1C-2B86-49E4-9359-FDD4ECDBC1BD}"/>
              </a:ext>
            </a:extLst>
          </p:cNvPr>
          <p:cNvSpPr txBox="1"/>
          <p:nvPr/>
        </p:nvSpPr>
        <p:spPr>
          <a:xfrm>
            <a:off x="1018729" y="6353086"/>
            <a:ext cx="3042564" cy="307777"/>
          </a:xfrm>
          <a:prstGeom prst="rect">
            <a:avLst/>
          </a:prstGeom>
          <a:noFill/>
        </p:spPr>
        <p:txBody>
          <a:bodyPr wrap="none" rtlCol="0">
            <a:spAutoFit/>
          </a:bodyPr>
          <a:lstStyle/>
          <a:p>
            <a:r>
              <a:rPr lang="de-DE" sz="1400" dirty="0"/>
              <a:t>Bildquelle: https://www.biorender.com</a:t>
            </a:r>
          </a:p>
        </p:txBody>
      </p:sp>
    </p:spTree>
    <p:extLst>
      <p:ext uri="{BB962C8B-B14F-4D97-AF65-F5344CB8AC3E}">
        <p14:creationId xmlns:p14="http://schemas.microsoft.com/office/powerpoint/2010/main" val="3222495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FA2F9F1C-64A7-C70B-5667-2706A55BF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BC49F4DC-9646-3397-CBCD-E7FA54E62467}"/>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Box-Plot-Test auf Ausreißer</a:t>
            </a:r>
            <a:endParaRPr lang="de-DE" b="1" dirty="0"/>
          </a:p>
        </p:txBody>
      </p:sp>
      <p:pic>
        <p:nvPicPr>
          <p:cNvPr id="11" name="Grafik 10">
            <a:extLst>
              <a:ext uri="{FF2B5EF4-FFF2-40B4-BE49-F238E27FC236}">
                <a16:creationId xmlns:a16="http://schemas.microsoft.com/office/drawing/2014/main" id="{A9666382-9210-8B82-9ACA-EDEFA6E85AB8}"/>
              </a:ext>
            </a:extLst>
          </p:cNvPr>
          <p:cNvPicPr>
            <a:picLocks noChangeAspect="1"/>
          </p:cNvPicPr>
          <p:nvPr/>
        </p:nvPicPr>
        <p:blipFill>
          <a:blip r:embed="rId3"/>
          <a:stretch>
            <a:fillRect/>
          </a:stretch>
        </p:blipFill>
        <p:spPr>
          <a:xfrm>
            <a:off x="904763" y="3241259"/>
            <a:ext cx="7401037" cy="1470323"/>
          </a:xfrm>
          <a:prstGeom prst="rect">
            <a:avLst/>
          </a:prstGeom>
        </p:spPr>
      </p:pic>
      <p:sp>
        <p:nvSpPr>
          <p:cNvPr id="12" name="Textfeld 11">
            <a:extLst>
              <a:ext uri="{FF2B5EF4-FFF2-40B4-BE49-F238E27FC236}">
                <a16:creationId xmlns:a16="http://schemas.microsoft.com/office/drawing/2014/main" id="{BEC0BE80-7E5D-6B87-42BD-A44A3AA490BC}"/>
              </a:ext>
            </a:extLst>
          </p:cNvPr>
          <p:cNvSpPr txBox="1"/>
          <p:nvPr/>
        </p:nvSpPr>
        <p:spPr>
          <a:xfrm>
            <a:off x="904763" y="2871927"/>
            <a:ext cx="1360180" cy="369332"/>
          </a:xfrm>
          <a:prstGeom prst="rect">
            <a:avLst/>
          </a:prstGeom>
          <a:noFill/>
        </p:spPr>
        <p:txBody>
          <a:bodyPr wrap="square" rtlCol="0">
            <a:spAutoFit/>
          </a:bodyPr>
          <a:lstStyle/>
          <a:p>
            <a:r>
              <a:rPr lang="de-DE" b="1" dirty="0"/>
              <a:t>Ausreißer</a:t>
            </a:r>
          </a:p>
        </p:txBody>
      </p:sp>
      <p:sp>
        <p:nvSpPr>
          <p:cNvPr id="13" name="Textfeld 12">
            <a:extLst>
              <a:ext uri="{FF2B5EF4-FFF2-40B4-BE49-F238E27FC236}">
                <a16:creationId xmlns:a16="http://schemas.microsoft.com/office/drawing/2014/main" id="{D0154A33-DDD2-9ED8-0684-DF621D001BA7}"/>
              </a:ext>
            </a:extLst>
          </p:cNvPr>
          <p:cNvSpPr txBox="1"/>
          <p:nvPr/>
        </p:nvSpPr>
        <p:spPr>
          <a:xfrm>
            <a:off x="8375996" y="2468939"/>
            <a:ext cx="3740297" cy="3139321"/>
          </a:xfrm>
          <a:prstGeom prst="rect">
            <a:avLst/>
          </a:prstGeom>
          <a:noFill/>
        </p:spPr>
        <p:txBody>
          <a:bodyPr wrap="square" rtlCol="0">
            <a:spAutoFit/>
          </a:bodyPr>
          <a:lstStyle/>
          <a:p>
            <a:r>
              <a:rPr lang="de-DE" dirty="0"/>
              <a:t>Q1 = unteres Quartil (</a:t>
            </a:r>
            <a:r>
              <a:rPr lang="de-DE" b="0" i="0" dirty="0">
                <a:solidFill>
                  <a:srgbClr val="202122"/>
                </a:solidFill>
                <a:effectLst/>
                <a:latin typeface="Arial" panose="020B0604020202020204" pitchFamily="34" charset="0"/>
              </a:rPr>
              <a:t>25 % der         </a:t>
            </a:r>
            <a:r>
              <a:rPr lang="de-DE" b="0" i="0" dirty="0">
                <a:solidFill>
                  <a:schemeClr val="bg1"/>
                </a:solidFill>
                <a:effectLst/>
                <a:latin typeface="Arial" panose="020B0604020202020204" pitchFamily="34" charset="0"/>
              </a:rPr>
              <a:t>s</a:t>
            </a:r>
            <a:r>
              <a:rPr lang="de-DE" b="0" i="0" dirty="0">
                <a:solidFill>
                  <a:srgbClr val="202122"/>
                </a:solidFill>
                <a:effectLst/>
                <a:latin typeface="Arial" panose="020B0604020202020204" pitchFamily="34" charset="0"/>
              </a:rPr>
              <a:t>      Datenwerte sind kleiner)</a:t>
            </a:r>
            <a:br>
              <a:rPr lang="de-DE" b="0" i="0" dirty="0">
                <a:solidFill>
                  <a:srgbClr val="202122"/>
                </a:solidFill>
                <a:effectLst/>
                <a:latin typeface="Arial" panose="020B0604020202020204" pitchFamily="34" charset="0"/>
              </a:rPr>
            </a:b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Median= Mitte der Daten</a:t>
            </a:r>
          </a:p>
          <a:p>
            <a:endParaRPr lang="de-DE" dirty="0">
              <a:solidFill>
                <a:srgbClr val="202122"/>
              </a:solidFill>
              <a:latin typeface="Arial" panose="020B0604020202020204" pitchFamily="34" charset="0"/>
            </a:endParaRPr>
          </a:p>
          <a:p>
            <a:r>
              <a:rPr lang="de-DE" dirty="0">
                <a:solidFill>
                  <a:srgbClr val="202122"/>
                </a:solidFill>
                <a:latin typeface="Arial" panose="020B0604020202020204" pitchFamily="34" charset="0"/>
              </a:rPr>
              <a:t>Q3 = oberes Quartil (</a:t>
            </a:r>
            <a:r>
              <a:rPr lang="de-DE" b="0" i="0" dirty="0">
                <a:solidFill>
                  <a:srgbClr val="202122"/>
                </a:solidFill>
                <a:effectLst/>
                <a:latin typeface="Arial" panose="020B0604020202020204" pitchFamily="34" charset="0"/>
              </a:rPr>
              <a:t>75 % der </a:t>
            </a:r>
            <a:r>
              <a:rPr lang="de-DE" b="0" i="0" dirty="0">
                <a:solidFill>
                  <a:schemeClr val="bg1"/>
                </a:solidFill>
                <a:effectLst/>
                <a:latin typeface="Arial" panose="020B0604020202020204" pitchFamily="34" charset="0"/>
              </a:rPr>
              <a:t>s </a:t>
            </a:r>
            <a:r>
              <a:rPr lang="de-DE" b="0" i="0" dirty="0" err="1">
                <a:solidFill>
                  <a:schemeClr val="bg1"/>
                </a:solidFill>
                <a:effectLst/>
                <a:latin typeface="Arial" panose="020B0604020202020204" pitchFamily="34" charset="0"/>
              </a:rPr>
              <a:t>s</a:t>
            </a:r>
            <a:r>
              <a:rPr lang="de-DE" b="0" i="0" dirty="0">
                <a:solidFill>
                  <a:srgbClr val="202122"/>
                </a:solidFill>
                <a:effectLst/>
                <a:latin typeface="Arial" panose="020B0604020202020204" pitchFamily="34" charset="0"/>
              </a:rPr>
              <a:t> </a:t>
            </a:r>
            <a:r>
              <a:rPr lang="de-DE" b="0" i="0" dirty="0" err="1">
                <a:solidFill>
                  <a:schemeClr val="bg1"/>
                </a:solidFill>
                <a:effectLst/>
                <a:latin typeface="Arial" panose="020B0604020202020204" pitchFamily="34" charset="0"/>
              </a:rPr>
              <a:t>s</a:t>
            </a:r>
            <a:r>
              <a:rPr lang="de-DE" b="0" i="0" dirty="0">
                <a:solidFill>
                  <a:schemeClr val="bg1"/>
                </a:solidFill>
                <a:effectLst/>
                <a:latin typeface="Arial" panose="020B0604020202020204" pitchFamily="34" charset="0"/>
              </a:rPr>
              <a:t>  </a:t>
            </a:r>
            <a:r>
              <a:rPr lang="de-DE" b="0" i="0" dirty="0">
                <a:solidFill>
                  <a:srgbClr val="202122"/>
                </a:solidFill>
                <a:effectLst/>
                <a:latin typeface="Arial" panose="020B0604020202020204" pitchFamily="34" charset="0"/>
              </a:rPr>
              <a:t>     Datenwerte sind kleiner)</a:t>
            </a:r>
          </a:p>
          <a:p>
            <a:endParaRPr lang="de-DE" dirty="0">
              <a:solidFill>
                <a:srgbClr val="202122"/>
              </a:solidFill>
              <a:latin typeface="Arial" panose="020B0604020202020204" pitchFamily="34" charset="0"/>
            </a:endParaRPr>
          </a:p>
          <a:p>
            <a:r>
              <a:rPr lang="de-DE" dirty="0">
                <a:solidFill>
                  <a:srgbClr val="202122"/>
                </a:solidFill>
                <a:latin typeface="Arial" panose="020B0604020202020204" pitchFamily="34" charset="0"/>
              </a:rPr>
              <a:t>IQR= </a:t>
            </a:r>
            <a:r>
              <a:rPr lang="de-DE" dirty="0" err="1">
                <a:solidFill>
                  <a:srgbClr val="202122"/>
                </a:solidFill>
                <a:latin typeface="Arial" panose="020B0604020202020204" pitchFamily="34" charset="0"/>
              </a:rPr>
              <a:t>inter</a:t>
            </a:r>
            <a:r>
              <a:rPr lang="de-DE" dirty="0">
                <a:solidFill>
                  <a:srgbClr val="202122"/>
                </a:solidFill>
                <a:latin typeface="Arial" panose="020B0604020202020204" pitchFamily="34" charset="0"/>
              </a:rPr>
              <a:t> Quartil-Abstand (der   </a:t>
            </a:r>
            <a:r>
              <a:rPr lang="de-DE" dirty="0">
                <a:solidFill>
                  <a:schemeClr val="bg1"/>
                </a:solidFill>
                <a:latin typeface="Arial" panose="020B0604020202020204" pitchFamily="34" charset="0"/>
              </a:rPr>
              <a:t>s</a:t>
            </a:r>
            <a:r>
              <a:rPr lang="de-DE" dirty="0">
                <a:solidFill>
                  <a:srgbClr val="202122"/>
                </a:solidFill>
                <a:latin typeface="Arial" panose="020B0604020202020204" pitchFamily="34" charset="0"/>
              </a:rPr>
              <a:t>      </a:t>
            </a:r>
            <a:r>
              <a:rPr lang="de-DE" dirty="0" err="1">
                <a:solidFill>
                  <a:schemeClr val="bg1"/>
                </a:solidFill>
                <a:latin typeface="Arial" panose="020B0604020202020204" pitchFamily="34" charset="0"/>
              </a:rPr>
              <a:t>s</a:t>
            </a:r>
            <a:r>
              <a:rPr lang="de-DE" dirty="0">
                <a:solidFill>
                  <a:schemeClr val="bg1"/>
                </a:solidFill>
                <a:latin typeface="Arial" panose="020B0604020202020204" pitchFamily="34" charset="0"/>
              </a:rPr>
              <a:t>    </a:t>
            </a:r>
            <a:r>
              <a:rPr lang="de-DE" dirty="0">
                <a:solidFill>
                  <a:srgbClr val="202122"/>
                </a:solidFill>
                <a:latin typeface="Arial" panose="020B0604020202020204" pitchFamily="34" charset="0"/>
              </a:rPr>
              <a:t>    Bereich in dem sich die </a:t>
            </a:r>
            <a:r>
              <a:rPr lang="de-DE" dirty="0" err="1">
                <a:solidFill>
                  <a:schemeClr val="bg1"/>
                </a:solidFill>
                <a:latin typeface="Arial" panose="020B0604020202020204" pitchFamily="34" charset="0"/>
              </a:rPr>
              <a:t>sssss</a:t>
            </a:r>
            <a:r>
              <a:rPr lang="de-DE" dirty="0">
                <a:solidFill>
                  <a:srgbClr val="202122"/>
                </a:solidFill>
                <a:latin typeface="Arial" panose="020B0604020202020204" pitchFamily="34" charset="0"/>
              </a:rPr>
              <a:t> 50 % der Daten befinden)</a:t>
            </a:r>
            <a:endParaRPr lang="de-DE" dirty="0"/>
          </a:p>
        </p:txBody>
      </p:sp>
      <p:sp>
        <p:nvSpPr>
          <p:cNvPr id="14" name="Rechteck 13">
            <a:extLst>
              <a:ext uri="{FF2B5EF4-FFF2-40B4-BE49-F238E27FC236}">
                <a16:creationId xmlns:a16="http://schemas.microsoft.com/office/drawing/2014/main" id="{F7D59FF1-FAA4-F0BD-3B24-991D8DEB7CBA}"/>
              </a:ext>
            </a:extLst>
          </p:cNvPr>
          <p:cNvSpPr/>
          <p:nvPr/>
        </p:nvSpPr>
        <p:spPr>
          <a:xfrm>
            <a:off x="7581900" y="3781425"/>
            <a:ext cx="63817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EF264643-2660-627F-7B5C-8A78241E5841}"/>
              </a:ext>
            </a:extLst>
          </p:cNvPr>
          <p:cNvSpPr/>
          <p:nvPr/>
        </p:nvSpPr>
        <p:spPr>
          <a:xfrm>
            <a:off x="1945855" y="3733800"/>
            <a:ext cx="63817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a:extLst>
              <a:ext uri="{FF2B5EF4-FFF2-40B4-BE49-F238E27FC236}">
                <a16:creationId xmlns:a16="http://schemas.microsoft.com/office/drawing/2014/main" id="{46101A28-BF1F-23CC-B8D8-A2433D7E5DB8}"/>
              </a:ext>
            </a:extLst>
          </p:cNvPr>
          <p:cNvSpPr txBox="1"/>
          <p:nvPr/>
        </p:nvSpPr>
        <p:spPr>
          <a:xfrm>
            <a:off x="3303167" y="4927025"/>
            <a:ext cx="2999347" cy="307777"/>
          </a:xfrm>
          <a:prstGeom prst="rect">
            <a:avLst/>
          </a:prstGeom>
          <a:noFill/>
        </p:spPr>
        <p:txBody>
          <a:bodyPr wrap="none" rtlCol="0">
            <a:spAutoFit/>
          </a:bodyPr>
          <a:lstStyle/>
          <a:p>
            <a:r>
              <a:rPr lang="de-DE" sz="1400" dirty="0"/>
              <a:t>Bildquelle: https://www.statology.org/</a:t>
            </a:r>
          </a:p>
        </p:txBody>
      </p:sp>
      <p:sp>
        <p:nvSpPr>
          <p:cNvPr id="22" name="Textfeld 21">
            <a:extLst>
              <a:ext uri="{FF2B5EF4-FFF2-40B4-BE49-F238E27FC236}">
                <a16:creationId xmlns:a16="http://schemas.microsoft.com/office/drawing/2014/main" id="{F3DD71CB-E0E9-7EA7-163C-F9EA4ACC1F9B}"/>
              </a:ext>
            </a:extLst>
          </p:cNvPr>
          <p:cNvSpPr txBox="1"/>
          <p:nvPr/>
        </p:nvSpPr>
        <p:spPr>
          <a:xfrm>
            <a:off x="653727" y="5886055"/>
            <a:ext cx="9147497" cy="369332"/>
          </a:xfrm>
          <a:prstGeom prst="rect">
            <a:avLst/>
          </a:prstGeom>
          <a:noFill/>
        </p:spPr>
        <p:txBody>
          <a:bodyPr wrap="square" rtlCol="0">
            <a:spAutoFit/>
          </a:bodyPr>
          <a:lstStyle/>
          <a:p>
            <a:r>
              <a:rPr lang="de-DE" b="1" dirty="0"/>
              <a:t>Extrempunkte: </a:t>
            </a:r>
            <a:r>
              <a:rPr lang="de-DE" dirty="0"/>
              <a:t>Datenpunkte welche unterhalb Q1 + 3*IQR oder oberhalb Q3 + 3*IQR liegen</a:t>
            </a:r>
          </a:p>
        </p:txBody>
      </p:sp>
    </p:spTree>
    <p:extLst>
      <p:ext uri="{BB962C8B-B14F-4D97-AF65-F5344CB8AC3E}">
        <p14:creationId xmlns:p14="http://schemas.microsoft.com/office/powerpoint/2010/main" val="256551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teral flow assays – Reagents and equipment for R&amp;D of lateral flow assays">
            <a:extLst>
              <a:ext uri="{FF2B5EF4-FFF2-40B4-BE49-F238E27FC236}">
                <a16:creationId xmlns:a16="http://schemas.microsoft.com/office/drawing/2014/main" id="{3DBEF01F-82EB-692E-E065-09CE39412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851434"/>
            <a:ext cx="5867399" cy="4901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04613323-E967-1716-7B61-4A191175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4D347524-F64E-9D22-EEA3-1BB81A49C525}"/>
              </a:ext>
            </a:extLst>
          </p:cNvPr>
          <p:cNvSpPr>
            <a:spLocks noGrp="1"/>
          </p:cNvSpPr>
          <p:nvPr>
            <p:ph type="title"/>
          </p:nvPr>
        </p:nvSpPr>
        <p:spPr>
          <a:xfrm>
            <a:off x="838200" y="365125"/>
            <a:ext cx="10515600" cy="1325563"/>
          </a:xfrm>
        </p:spPr>
        <p:txBody>
          <a:bodyPr>
            <a:normAutofit/>
          </a:bodyPr>
          <a:lstStyle/>
          <a:p>
            <a:r>
              <a:rPr lang="de-DE" sz="4900" b="1" dirty="0"/>
              <a:t>Lateral-Flow Tests</a:t>
            </a:r>
            <a:br>
              <a:rPr lang="de-DE" b="1" dirty="0"/>
            </a:br>
            <a:r>
              <a:rPr lang="de-DE" sz="4000" dirty="0"/>
              <a:t>Antigen-Nachweis am Beispiel SARS-CoV-2</a:t>
            </a:r>
            <a:endParaRPr lang="de-DE" b="1" dirty="0"/>
          </a:p>
        </p:txBody>
      </p:sp>
      <p:sp>
        <p:nvSpPr>
          <p:cNvPr id="6" name="Textfeld 5">
            <a:extLst>
              <a:ext uri="{FF2B5EF4-FFF2-40B4-BE49-F238E27FC236}">
                <a16:creationId xmlns:a16="http://schemas.microsoft.com/office/drawing/2014/main" id="{71E17BB8-8926-B044-0430-F4B07E938537}"/>
              </a:ext>
            </a:extLst>
          </p:cNvPr>
          <p:cNvSpPr txBox="1"/>
          <p:nvPr/>
        </p:nvSpPr>
        <p:spPr>
          <a:xfrm>
            <a:off x="8544953" y="2055813"/>
            <a:ext cx="3188117" cy="307777"/>
          </a:xfrm>
          <a:prstGeom prst="rect">
            <a:avLst/>
          </a:prstGeom>
          <a:noFill/>
        </p:spPr>
        <p:txBody>
          <a:bodyPr wrap="none" rtlCol="0">
            <a:spAutoFit/>
          </a:bodyPr>
          <a:lstStyle/>
          <a:p>
            <a:r>
              <a:rPr lang="de-DE" sz="1400" dirty="0"/>
              <a:t>Bildquelle: https://www.lateralflows.com</a:t>
            </a:r>
          </a:p>
        </p:txBody>
      </p:sp>
    </p:spTree>
    <p:extLst>
      <p:ext uri="{BB962C8B-B14F-4D97-AF65-F5344CB8AC3E}">
        <p14:creationId xmlns:p14="http://schemas.microsoft.com/office/powerpoint/2010/main" val="207042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E0AFDC-DE91-D69C-1AEA-D40A96621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753" y="2075864"/>
            <a:ext cx="5664493" cy="42129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75577913-B1AC-B170-29F5-C2127FF95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CD7BC3B4-E4BB-A36B-6DC8-B05A03959E23}"/>
              </a:ext>
            </a:extLst>
          </p:cNvPr>
          <p:cNvSpPr>
            <a:spLocks noGrp="1"/>
          </p:cNvSpPr>
          <p:nvPr>
            <p:ph type="title"/>
          </p:nvPr>
        </p:nvSpPr>
        <p:spPr>
          <a:xfrm>
            <a:off x="838200" y="365125"/>
            <a:ext cx="10515600" cy="1325563"/>
          </a:xfrm>
        </p:spPr>
        <p:txBody>
          <a:bodyPr>
            <a:normAutofit/>
          </a:bodyPr>
          <a:lstStyle/>
          <a:p>
            <a:r>
              <a:rPr lang="de-DE" sz="4900" b="1" dirty="0"/>
              <a:t>Lab-on-a-Chip</a:t>
            </a:r>
            <a:br>
              <a:rPr lang="de-DE" b="1" dirty="0"/>
            </a:br>
            <a:r>
              <a:rPr lang="de-DE" sz="4000" dirty="0"/>
              <a:t>Beispiel Anhand eines PCR-Chips</a:t>
            </a:r>
            <a:endParaRPr lang="de-DE" b="1" dirty="0"/>
          </a:p>
        </p:txBody>
      </p:sp>
      <p:sp>
        <p:nvSpPr>
          <p:cNvPr id="6" name="Textfeld 5">
            <a:extLst>
              <a:ext uri="{FF2B5EF4-FFF2-40B4-BE49-F238E27FC236}">
                <a16:creationId xmlns:a16="http://schemas.microsoft.com/office/drawing/2014/main" id="{50062360-FA41-EEF7-95B6-68621D092922}"/>
              </a:ext>
            </a:extLst>
          </p:cNvPr>
          <p:cNvSpPr txBox="1"/>
          <p:nvPr/>
        </p:nvSpPr>
        <p:spPr>
          <a:xfrm>
            <a:off x="3263753" y="6366230"/>
            <a:ext cx="3396186" cy="307777"/>
          </a:xfrm>
          <a:prstGeom prst="rect">
            <a:avLst/>
          </a:prstGeom>
          <a:noFill/>
        </p:spPr>
        <p:txBody>
          <a:bodyPr wrap="none" rtlCol="0">
            <a:spAutoFit/>
          </a:bodyPr>
          <a:lstStyle/>
          <a:p>
            <a:r>
              <a:rPr lang="de-DE" sz="1400" dirty="0"/>
              <a:t>Bildquelle: Castillo-León and Svendsen 2015</a:t>
            </a:r>
          </a:p>
        </p:txBody>
      </p:sp>
    </p:spTree>
    <p:extLst>
      <p:ext uri="{BB962C8B-B14F-4D97-AF65-F5344CB8AC3E}">
        <p14:creationId xmlns:p14="http://schemas.microsoft.com/office/powerpoint/2010/main" val="3723555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10F26D-2372-4C5C-1675-7BA38501B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6" y="3428999"/>
            <a:ext cx="504825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512036-448A-0371-506D-379B41D5C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005" y="3428999"/>
            <a:ext cx="480579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DB7DFBF0-BB77-3936-8E59-BBEDCB293126}"/>
              </a:ext>
            </a:extLst>
          </p:cNvPr>
          <p:cNvPicPr>
            <a:picLocks noChangeAspect="1"/>
          </p:cNvPicPr>
          <p:nvPr/>
        </p:nvPicPr>
        <p:blipFill>
          <a:blip r:embed="rId4"/>
          <a:stretch>
            <a:fillRect/>
          </a:stretch>
        </p:blipFill>
        <p:spPr>
          <a:xfrm>
            <a:off x="5068914" y="2016918"/>
            <a:ext cx="3714750" cy="800100"/>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5DC7A4ED-F678-97E5-BCEF-D69B04C9C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970EAD63-2B6F-FC35-A170-E229CEE930A4}"/>
              </a:ext>
            </a:extLst>
          </p:cNvPr>
          <p:cNvSpPr>
            <a:spLocks noGrp="1"/>
          </p:cNvSpPr>
          <p:nvPr>
            <p:ph type="title"/>
          </p:nvPr>
        </p:nvSpPr>
        <p:spPr>
          <a:xfrm>
            <a:off x="838200" y="365125"/>
            <a:ext cx="10515600" cy="1325563"/>
          </a:xfrm>
        </p:spPr>
        <p:txBody>
          <a:bodyPr>
            <a:normAutofit/>
          </a:bodyPr>
          <a:lstStyle/>
          <a:p>
            <a:r>
              <a:rPr lang="de-DE" sz="4900" b="1" dirty="0"/>
              <a:t>Enzymkinetik</a:t>
            </a:r>
            <a:br>
              <a:rPr lang="de-DE" b="1" dirty="0"/>
            </a:br>
            <a:r>
              <a:rPr lang="de-DE" sz="4000" dirty="0"/>
              <a:t>Michaelis-Menten-Theorie</a:t>
            </a:r>
            <a:endParaRPr lang="de-DE" b="1" dirty="0"/>
          </a:p>
        </p:txBody>
      </p:sp>
      <p:pic>
        <p:nvPicPr>
          <p:cNvPr id="9" name="Grafik 8">
            <a:extLst>
              <a:ext uri="{FF2B5EF4-FFF2-40B4-BE49-F238E27FC236}">
                <a16:creationId xmlns:a16="http://schemas.microsoft.com/office/drawing/2014/main" id="{09971F38-9421-987B-F474-503DA27FED40}"/>
              </a:ext>
            </a:extLst>
          </p:cNvPr>
          <p:cNvPicPr>
            <a:picLocks noChangeAspect="1"/>
          </p:cNvPicPr>
          <p:nvPr/>
        </p:nvPicPr>
        <p:blipFill>
          <a:blip r:embed="rId6"/>
          <a:stretch>
            <a:fillRect/>
          </a:stretch>
        </p:blipFill>
        <p:spPr>
          <a:xfrm>
            <a:off x="838200" y="1849556"/>
            <a:ext cx="3701123" cy="1110337"/>
          </a:xfrm>
          <a:prstGeom prst="rect">
            <a:avLst/>
          </a:prstGeom>
        </p:spPr>
      </p:pic>
      <p:pic>
        <p:nvPicPr>
          <p:cNvPr id="12" name="Grafik 11">
            <a:extLst>
              <a:ext uri="{FF2B5EF4-FFF2-40B4-BE49-F238E27FC236}">
                <a16:creationId xmlns:a16="http://schemas.microsoft.com/office/drawing/2014/main" id="{1768369C-86AA-E4B5-8E48-075643B43DE2}"/>
              </a:ext>
            </a:extLst>
          </p:cNvPr>
          <p:cNvPicPr>
            <a:picLocks noChangeAspect="1"/>
          </p:cNvPicPr>
          <p:nvPr/>
        </p:nvPicPr>
        <p:blipFill>
          <a:blip r:embed="rId7"/>
          <a:stretch>
            <a:fillRect/>
          </a:stretch>
        </p:blipFill>
        <p:spPr>
          <a:xfrm>
            <a:off x="9480403" y="1918716"/>
            <a:ext cx="2184942" cy="967462"/>
          </a:xfrm>
          <a:prstGeom prst="rect">
            <a:avLst/>
          </a:prstGeom>
        </p:spPr>
      </p:pic>
    </p:spTree>
    <p:extLst>
      <p:ext uri="{BB962C8B-B14F-4D97-AF65-F5344CB8AC3E}">
        <p14:creationId xmlns:p14="http://schemas.microsoft.com/office/powerpoint/2010/main" val="1687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DAA2F8F9-CF41-CC4C-B50C-D1A7F4688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437540B4-B3A7-3B40-5105-9BCB4E84574C}"/>
              </a:ext>
            </a:extLst>
          </p:cNvPr>
          <p:cNvSpPr>
            <a:spLocks noGrp="1"/>
          </p:cNvSpPr>
          <p:nvPr>
            <p:ph type="title"/>
          </p:nvPr>
        </p:nvSpPr>
        <p:spPr>
          <a:xfrm>
            <a:off x="838200" y="365125"/>
            <a:ext cx="10515600" cy="1325563"/>
          </a:xfrm>
        </p:spPr>
        <p:txBody>
          <a:bodyPr>
            <a:normAutofit/>
          </a:bodyPr>
          <a:lstStyle/>
          <a:p>
            <a:r>
              <a:rPr lang="de-DE" sz="4900" b="1" dirty="0"/>
              <a:t>RPA-Sonden</a:t>
            </a:r>
            <a:br>
              <a:rPr lang="de-DE" b="1" dirty="0"/>
            </a:br>
            <a:r>
              <a:rPr lang="de-DE" sz="4000" dirty="0"/>
              <a:t>Übersicht</a:t>
            </a:r>
            <a:endParaRPr lang="de-DE" b="1" dirty="0"/>
          </a:p>
        </p:txBody>
      </p:sp>
      <p:pic>
        <p:nvPicPr>
          <p:cNvPr id="7" name="Grafik 6" descr="Ein Bild, das Diagramm enthält.&#10;&#10;Automatisch generierte Beschreibung">
            <a:extLst>
              <a:ext uri="{FF2B5EF4-FFF2-40B4-BE49-F238E27FC236}">
                <a16:creationId xmlns:a16="http://schemas.microsoft.com/office/drawing/2014/main" id="{3F273789-CB1D-B132-B623-DC54CC05B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2610" y="1649524"/>
            <a:ext cx="6866780" cy="5208476"/>
          </a:xfrm>
          <a:prstGeom prst="rect">
            <a:avLst/>
          </a:prstGeom>
        </p:spPr>
      </p:pic>
    </p:spTree>
    <p:extLst>
      <p:ext uri="{BB962C8B-B14F-4D97-AF65-F5344CB8AC3E}">
        <p14:creationId xmlns:p14="http://schemas.microsoft.com/office/powerpoint/2010/main" val="292655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59E69E7-372F-C08C-6FBD-70299CC9477A}"/>
              </a:ext>
            </a:extLst>
          </p:cNvPr>
          <p:cNvPicPr>
            <a:picLocks noChangeAspect="1"/>
          </p:cNvPicPr>
          <p:nvPr/>
        </p:nvPicPr>
        <p:blipFill>
          <a:blip r:embed="rId2"/>
          <a:stretch>
            <a:fillRect/>
          </a:stretch>
        </p:blipFill>
        <p:spPr>
          <a:xfrm>
            <a:off x="2589379" y="1690688"/>
            <a:ext cx="7013242" cy="4806000"/>
          </a:xfrm>
          <a:prstGeom prst="rect">
            <a:avLst/>
          </a:prstGeom>
        </p:spPr>
      </p:pic>
      <p:sp>
        <p:nvSpPr>
          <p:cNvPr id="8" name="Titel 1">
            <a:extLst>
              <a:ext uri="{FF2B5EF4-FFF2-40B4-BE49-F238E27FC236}">
                <a16:creationId xmlns:a16="http://schemas.microsoft.com/office/drawing/2014/main" id="{BE74ABC6-3F4A-0DCA-4CAC-F51E456DA6C5}"/>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a:t>Echtzeitdetektion der Reaktion</a:t>
            </a:r>
            <a:endParaRPr lang="de-DE" dirty="0"/>
          </a:p>
        </p:txBody>
      </p:sp>
      <p:pic>
        <p:nvPicPr>
          <p:cNvPr id="9" name="Picture 2" descr="Internationale Partnerschulen / BIDS • Europa-Universität Viadrina / EUV">
            <a:extLst>
              <a:ext uri="{FF2B5EF4-FFF2-40B4-BE49-F238E27FC236}">
                <a16:creationId xmlns:a16="http://schemas.microsoft.com/office/drawing/2014/main" id="{F61C9866-F658-6F4C-29CB-B63CA0F8D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EFC147D2-09BB-734F-446A-3C1C18A9F23A}"/>
              </a:ext>
            </a:extLst>
          </p:cNvPr>
          <p:cNvSpPr txBox="1"/>
          <p:nvPr/>
        </p:nvSpPr>
        <p:spPr>
          <a:xfrm>
            <a:off x="3868364" y="1879397"/>
            <a:ext cx="2424405" cy="646331"/>
          </a:xfrm>
          <a:prstGeom prst="rect">
            <a:avLst/>
          </a:prstGeom>
          <a:noFill/>
        </p:spPr>
        <p:txBody>
          <a:bodyPr wrap="square" rtlCol="0">
            <a:spAutoFit/>
          </a:bodyPr>
          <a:lstStyle/>
          <a:p>
            <a:r>
              <a:rPr lang="de-DE" b="1" dirty="0"/>
              <a:t>gemessene</a:t>
            </a:r>
            <a:br>
              <a:rPr lang="de-DE" b="1" dirty="0"/>
            </a:br>
            <a:r>
              <a:rPr lang="de-DE" b="1" dirty="0"/>
              <a:t>Fluoreszenzintensität</a:t>
            </a:r>
          </a:p>
        </p:txBody>
      </p:sp>
      <p:sp>
        <p:nvSpPr>
          <p:cNvPr id="10" name="Textfeld 9">
            <a:extLst>
              <a:ext uri="{FF2B5EF4-FFF2-40B4-BE49-F238E27FC236}">
                <a16:creationId xmlns:a16="http://schemas.microsoft.com/office/drawing/2014/main" id="{F4C864D7-8322-B29D-4156-1CC6B174EC4B}"/>
              </a:ext>
            </a:extLst>
          </p:cNvPr>
          <p:cNvSpPr txBox="1"/>
          <p:nvPr/>
        </p:nvSpPr>
        <p:spPr>
          <a:xfrm>
            <a:off x="6889567" y="5353719"/>
            <a:ext cx="1712068" cy="369332"/>
          </a:xfrm>
          <a:prstGeom prst="rect">
            <a:avLst/>
          </a:prstGeom>
          <a:noFill/>
        </p:spPr>
        <p:txBody>
          <a:bodyPr wrap="square" rtlCol="0">
            <a:spAutoFit/>
          </a:bodyPr>
          <a:lstStyle/>
          <a:p>
            <a:r>
              <a:rPr lang="de-DE" b="1" dirty="0"/>
              <a:t>Schwellenwert</a:t>
            </a:r>
          </a:p>
        </p:txBody>
      </p:sp>
      <p:sp>
        <p:nvSpPr>
          <p:cNvPr id="11" name="Pfeil: nach rechts 10">
            <a:extLst>
              <a:ext uri="{FF2B5EF4-FFF2-40B4-BE49-F238E27FC236}">
                <a16:creationId xmlns:a16="http://schemas.microsoft.com/office/drawing/2014/main" id="{F76E0117-ADF9-DE5D-7F76-36FC0A515C80}"/>
              </a:ext>
            </a:extLst>
          </p:cNvPr>
          <p:cNvSpPr/>
          <p:nvPr/>
        </p:nvSpPr>
        <p:spPr>
          <a:xfrm rot="4970244">
            <a:off x="4952486" y="5319053"/>
            <a:ext cx="426598" cy="2365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60909EDF-DD2C-F4D5-7F22-A2E78C7957EF}"/>
              </a:ext>
            </a:extLst>
          </p:cNvPr>
          <p:cNvSpPr txBox="1"/>
          <p:nvPr/>
        </p:nvSpPr>
        <p:spPr>
          <a:xfrm>
            <a:off x="4641534" y="4859964"/>
            <a:ext cx="1712068" cy="369332"/>
          </a:xfrm>
          <a:prstGeom prst="rect">
            <a:avLst/>
          </a:prstGeom>
          <a:noFill/>
        </p:spPr>
        <p:txBody>
          <a:bodyPr wrap="square" rtlCol="0">
            <a:spAutoFit/>
          </a:bodyPr>
          <a:lstStyle/>
          <a:p>
            <a:r>
              <a:rPr lang="de-DE" b="1" dirty="0"/>
              <a:t>TT-Wert</a:t>
            </a:r>
          </a:p>
        </p:txBody>
      </p:sp>
      <p:sp>
        <p:nvSpPr>
          <p:cNvPr id="4" name="Textfeld 3">
            <a:extLst>
              <a:ext uri="{FF2B5EF4-FFF2-40B4-BE49-F238E27FC236}">
                <a16:creationId xmlns:a16="http://schemas.microsoft.com/office/drawing/2014/main" id="{694275D4-6671-ED3E-F876-04920ABFF6A9}"/>
              </a:ext>
            </a:extLst>
          </p:cNvPr>
          <p:cNvSpPr txBox="1"/>
          <p:nvPr/>
        </p:nvSpPr>
        <p:spPr>
          <a:xfrm>
            <a:off x="7182338" y="1600377"/>
            <a:ext cx="2135072" cy="369332"/>
          </a:xfrm>
          <a:prstGeom prst="rect">
            <a:avLst/>
          </a:prstGeom>
          <a:noFill/>
        </p:spPr>
        <p:txBody>
          <a:bodyPr wrap="none" rtlCol="0">
            <a:spAutoFit/>
          </a:bodyPr>
          <a:lstStyle/>
          <a:p>
            <a:r>
              <a:rPr lang="de-DE" dirty="0"/>
              <a:t>10</a:t>
            </a:r>
            <a:r>
              <a:rPr lang="de-DE" baseline="30000" dirty="0"/>
              <a:t>7</a:t>
            </a:r>
            <a:r>
              <a:rPr lang="de-DE" dirty="0"/>
              <a:t> Template-Kopien</a:t>
            </a:r>
          </a:p>
        </p:txBody>
      </p:sp>
      <p:sp>
        <p:nvSpPr>
          <p:cNvPr id="5" name="Textfeld 4">
            <a:extLst>
              <a:ext uri="{FF2B5EF4-FFF2-40B4-BE49-F238E27FC236}">
                <a16:creationId xmlns:a16="http://schemas.microsoft.com/office/drawing/2014/main" id="{060720A2-C17D-4E1E-3BF7-FB71F0BD9A14}"/>
              </a:ext>
            </a:extLst>
          </p:cNvPr>
          <p:cNvSpPr txBox="1"/>
          <p:nvPr/>
        </p:nvSpPr>
        <p:spPr>
          <a:xfrm>
            <a:off x="7179235" y="2741274"/>
            <a:ext cx="2135072" cy="369332"/>
          </a:xfrm>
          <a:prstGeom prst="rect">
            <a:avLst/>
          </a:prstGeom>
          <a:noFill/>
        </p:spPr>
        <p:txBody>
          <a:bodyPr wrap="none" rtlCol="0">
            <a:spAutoFit/>
          </a:bodyPr>
          <a:lstStyle/>
          <a:p>
            <a:r>
              <a:rPr lang="de-DE" dirty="0"/>
              <a:t>10</a:t>
            </a:r>
            <a:r>
              <a:rPr lang="de-DE" baseline="30000" dirty="0"/>
              <a:t>3</a:t>
            </a:r>
            <a:r>
              <a:rPr lang="de-DE" dirty="0"/>
              <a:t> Template-Kopien</a:t>
            </a:r>
          </a:p>
        </p:txBody>
      </p:sp>
      <p:sp>
        <p:nvSpPr>
          <p:cNvPr id="12" name="Pfeil: nach rechts 11">
            <a:extLst>
              <a:ext uri="{FF2B5EF4-FFF2-40B4-BE49-F238E27FC236}">
                <a16:creationId xmlns:a16="http://schemas.microsoft.com/office/drawing/2014/main" id="{E485C4D6-57EE-3C5B-E157-5EF1A5F9F63B}"/>
              </a:ext>
            </a:extLst>
          </p:cNvPr>
          <p:cNvSpPr/>
          <p:nvPr/>
        </p:nvSpPr>
        <p:spPr>
          <a:xfrm rot="7984817">
            <a:off x="4529833" y="5268945"/>
            <a:ext cx="426598" cy="2365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05656AED-8499-438F-A182-EA26B299F67B}"/>
              </a:ext>
            </a:extLst>
          </p:cNvPr>
          <p:cNvSpPr txBox="1"/>
          <p:nvPr/>
        </p:nvSpPr>
        <p:spPr>
          <a:xfrm>
            <a:off x="9176548" y="5785366"/>
            <a:ext cx="1730795" cy="369332"/>
          </a:xfrm>
          <a:prstGeom prst="rect">
            <a:avLst/>
          </a:prstGeom>
          <a:noFill/>
        </p:spPr>
        <p:txBody>
          <a:bodyPr wrap="none" rtlCol="0">
            <a:spAutoFit/>
          </a:bodyPr>
          <a:lstStyle/>
          <a:p>
            <a:r>
              <a:rPr lang="de-DE" dirty="0"/>
              <a:t>Negativkontrolle</a:t>
            </a:r>
          </a:p>
        </p:txBody>
      </p:sp>
      <p:sp>
        <p:nvSpPr>
          <p:cNvPr id="14" name="Textfeld 13">
            <a:extLst>
              <a:ext uri="{FF2B5EF4-FFF2-40B4-BE49-F238E27FC236}">
                <a16:creationId xmlns:a16="http://schemas.microsoft.com/office/drawing/2014/main" id="{EA90578C-958B-7211-280F-11FFDBE14B9A}"/>
              </a:ext>
            </a:extLst>
          </p:cNvPr>
          <p:cNvSpPr txBox="1"/>
          <p:nvPr/>
        </p:nvSpPr>
        <p:spPr>
          <a:xfrm>
            <a:off x="426644" y="6525869"/>
            <a:ext cx="276038" cy="307777"/>
          </a:xfrm>
          <a:prstGeom prst="rect">
            <a:avLst/>
          </a:prstGeom>
          <a:noFill/>
        </p:spPr>
        <p:txBody>
          <a:bodyPr wrap="none" rtlCol="0">
            <a:spAutoFit/>
          </a:bodyPr>
          <a:lstStyle/>
          <a:p>
            <a:r>
              <a:rPr lang="de-DE" sz="1400" dirty="0"/>
              <a:t>6</a:t>
            </a:r>
          </a:p>
        </p:txBody>
      </p:sp>
    </p:spTree>
    <p:extLst>
      <p:ext uri="{BB962C8B-B14F-4D97-AF65-F5344CB8AC3E}">
        <p14:creationId xmlns:p14="http://schemas.microsoft.com/office/powerpoint/2010/main" val="108941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9BC2872-B499-D006-B221-17FB18177E23}"/>
              </a:ext>
            </a:extLst>
          </p:cNvPr>
          <p:cNvSpPr>
            <a:spLocks noGrp="1"/>
          </p:cNvSpPr>
          <p:nvPr>
            <p:ph type="title"/>
          </p:nvPr>
        </p:nvSpPr>
        <p:spPr>
          <a:xfrm>
            <a:off x="838200" y="365125"/>
            <a:ext cx="10515600" cy="1325563"/>
          </a:xfrm>
        </p:spPr>
        <p:txBody>
          <a:bodyPr/>
          <a:lstStyle/>
          <a:p>
            <a:r>
              <a:rPr lang="de-DE" b="1" dirty="0"/>
              <a:t>Ziel der Arbeit</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33C628D1-16CF-AF65-A9FD-D2DADD30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9A0210C9-036E-80F6-177C-AFE885213B2F}"/>
              </a:ext>
            </a:extLst>
          </p:cNvPr>
          <p:cNvSpPr/>
          <p:nvPr/>
        </p:nvSpPr>
        <p:spPr>
          <a:xfrm>
            <a:off x="3307512" y="3578423"/>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Entwicklung von Primern und Sonden mit </a:t>
            </a:r>
            <a:r>
              <a:rPr lang="de-DE" sz="1600" u="sng" dirty="0" err="1">
                <a:solidFill>
                  <a:sysClr val="windowText" lastClr="000000"/>
                </a:solidFill>
              </a:rPr>
              <a:t>PrimedRPA</a:t>
            </a:r>
            <a:endParaRPr lang="de-DE" sz="1600" u="sng" dirty="0">
              <a:solidFill>
                <a:sysClr val="windowText" lastClr="000000"/>
              </a:solidFill>
            </a:endParaRPr>
          </a:p>
          <a:p>
            <a:pPr marL="285750" indent="-285750">
              <a:buFont typeface="Arial" panose="020B0604020202020204" pitchFamily="34" charset="0"/>
              <a:buChar char="•"/>
            </a:pPr>
            <a:r>
              <a:rPr lang="de-DE" sz="1600" dirty="0">
                <a:solidFill>
                  <a:sysClr val="windowText" lastClr="000000"/>
                </a:solidFill>
              </a:rPr>
              <a:t>Test der entwickelten Kombinationen</a:t>
            </a:r>
          </a:p>
        </p:txBody>
      </p:sp>
      <p:sp>
        <p:nvSpPr>
          <p:cNvPr id="7" name="Textfeld 6">
            <a:extLst>
              <a:ext uri="{FF2B5EF4-FFF2-40B4-BE49-F238E27FC236}">
                <a16:creationId xmlns:a16="http://schemas.microsoft.com/office/drawing/2014/main" id="{17FFF7A5-F2E5-8D35-B0A1-0E0D04AEA3E8}"/>
              </a:ext>
            </a:extLst>
          </p:cNvPr>
          <p:cNvSpPr txBox="1"/>
          <p:nvPr/>
        </p:nvSpPr>
        <p:spPr>
          <a:xfrm>
            <a:off x="953074" y="1224816"/>
            <a:ext cx="10957776" cy="830997"/>
          </a:xfrm>
          <a:prstGeom prst="rect">
            <a:avLst/>
          </a:prstGeom>
          <a:noFill/>
        </p:spPr>
        <p:txBody>
          <a:bodyPr wrap="square" rtlCol="0">
            <a:spAutoFit/>
          </a:bodyPr>
          <a:lstStyle/>
          <a:p>
            <a:pPr algn="ctr"/>
            <a:r>
              <a:rPr lang="de-DE" sz="2400" b="1" dirty="0"/>
              <a:t>Entwicklung und Optimierung einer RT-RPA für jeweils Influenza A und Influenza B für die POCT</a:t>
            </a:r>
          </a:p>
        </p:txBody>
      </p:sp>
      <p:sp>
        <p:nvSpPr>
          <p:cNvPr id="8" name="Rechteck: abgerundete Ecken 7">
            <a:extLst>
              <a:ext uri="{FF2B5EF4-FFF2-40B4-BE49-F238E27FC236}">
                <a16:creationId xmlns:a16="http://schemas.microsoft.com/office/drawing/2014/main" id="{B485DEFE-DEB5-AD59-2D83-1334DF80EEFF}"/>
              </a:ext>
            </a:extLst>
          </p:cNvPr>
          <p:cNvSpPr/>
          <p:nvPr/>
        </p:nvSpPr>
        <p:spPr>
          <a:xfrm>
            <a:off x="6435076" y="2455878"/>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Optimierung der Standardparameter:</a:t>
            </a:r>
          </a:p>
          <a:p>
            <a:pPr marL="285750" indent="-285750">
              <a:buFont typeface="Arial" panose="020B0604020202020204" pitchFamily="34" charset="0"/>
              <a:buChar char="•"/>
            </a:pPr>
            <a:r>
              <a:rPr lang="de-DE" sz="1600" dirty="0">
                <a:solidFill>
                  <a:sysClr val="windowText" lastClr="000000"/>
                </a:solidFill>
              </a:rPr>
              <a:t>Temperatur</a:t>
            </a:r>
          </a:p>
          <a:p>
            <a:pPr marL="285750" indent="-285750">
              <a:buFont typeface="Arial" panose="020B0604020202020204" pitchFamily="34" charset="0"/>
              <a:buChar char="•"/>
            </a:pPr>
            <a:r>
              <a:rPr lang="de-DE" sz="1600" dirty="0">
                <a:solidFill>
                  <a:sysClr val="windowText" lastClr="000000"/>
                </a:solidFill>
              </a:rPr>
              <a:t>Mischzeitpunkt</a:t>
            </a:r>
          </a:p>
        </p:txBody>
      </p:sp>
      <p:sp>
        <p:nvSpPr>
          <p:cNvPr id="10" name="Rechteck: abgerundete Ecken 9">
            <a:extLst>
              <a:ext uri="{FF2B5EF4-FFF2-40B4-BE49-F238E27FC236}">
                <a16:creationId xmlns:a16="http://schemas.microsoft.com/office/drawing/2014/main" id="{C41FA098-A1C3-240B-7F11-A7D9086045EA}"/>
              </a:ext>
            </a:extLst>
          </p:cNvPr>
          <p:cNvSpPr/>
          <p:nvPr/>
        </p:nvSpPr>
        <p:spPr>
          <a:xfrm>
            <a:off x="6435077" y="4701818"/>
            <a:ext cx="2490479"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Untersuchung neuer Ansätze:</a:t>
            </a:r>
          </a:p>
          <a:p>
            <a:pPr marL="285750" indent="-285750">
              <a:buFont typeface="Arial" panose="020B0604020202020204" pitchFamily="34" charset="0"/>
              <a:buChar char="•"/>
            </a:pPr>
            <a:r>
              <a:rPr lang="de-DE" sz="1600" dirty="0" err="1">
                <a:solidFill>
                  <a:sysClr val="windowText" lastClr="000000"/>
                </a:solidFill>
              </a:rPr>
              <a:t>Primerasymmetrie</a:t>
            </a:r>
            <a:endParaRPr lang="de-DE" sz="1600" dirty="0">
              <a:solidFill>
                <a:sysClr val="windowText" lastClr="000000"/>
              </a:solidFill>
            </a:endParaRPr>
          </a:p>
          <a:p>
            <a:pPr marL="285750" indent="-285750">
              <a:buFont typeface="Arial" panose="020B0604020202020204" pitchFamily="34" charset="0"/>
              <a:buChar char="•"/>
            </a:pPr>
            <a:r>
              <a:rPr lang="de-DE" sz="1600" dirty="0">
                <a:solidFill>
                  <a:sysClr val="windowText" lastClr="000000"/>
                </a:solidFill>
              </a:rPr>
              <a:t>Reaktionsvolumen</a:t>
            </a:r>
          </a:p>
        </p:txBody>
      </p:sp>
      <p:sp>
        <p:nvSpPr>
          <p:cNvPr id="11" name="Rechteck: abgerundete Ecken 10">
            <a:extLst>
              <a:ext uri="{FF2B5EF4-FFF2-40B4-BE49-F238E27FC236}">
                <a16:creationId xmlns:a16="http://schemas.microsoft.com/office/drawing/2014/main" id="{7EB32368-4DD4-F287-1409-769DF0D90A45}"/>
              </a:ext>
            </a:extLst>
          </p:cNvPr>
          <p:cNvSpPr/>
          <p:nvPr/>
        </p:nvSpPr>
        <p:spPr>
          <a:xfrm>
            <a:off x="9590357" y="3571605"/>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Ermittlung der Sensitivität</a:t>
            </a:r>
          </a:p>
          <a:p>
            <a:pPr marL="285750" indent="-285750">
              <a:buFont typeface="Arial" panose="020B0604020202020204" pitchFamily="34" charset="0"/>
              <a:buChar char="•"/>
            </a:pPr>
            <a:r>
              <a:rPr lang="de-DE" sz="1600" dirty="0">
                <a:solidFill>
                  <a:sysClr val="windowText" lastClr="000000"/>
                </a:solidFill>
              </a:rPr>
              <a:t>Spezifitätstests</a:t>
            </a:r>
          </a:p>
          <a:p>
            <a:pPr marL="285750" indent="-285750">
              <a:buFont typeface="Arial" panose="020B0604020202020204" pitchFamily="34" charset="0"/>
              <a:buChar char="•"/>
            </a:pPr>
            <a:r>
              <a:rPr lang="de-DE" sz="1600" dirty="0">
                <a:solidFill>
                  <a:sysClr val="windowText" lastClr="000000"/>
                </a:solidFill>
              </a:rPr>
              <a:t>Vergleich mit qPCR als Referenzsystem</a:t>
            </a:r>
          </a:p>
        </p:txBody>
      </p:sp>
      <p:sp>
        <p:nvSpPr>
          <p:cNvPr id="12" name="Pfeil: nach rechts 11">
            <a:extLst>
              <a:ext uri="{FF2B5EF4-FFF2-40B4-BE49-F238E27FC236}">
                <a16:creationId xmlns:a16="http://schemas.microsoft.com/office/drawing/2014/main" id="{96D8C011-2325-0652-8327-A439A3127F24}"/>
              </a:ext>
            </a:extLst>
          </p:cNvPr>
          <p:cNvSpPr/>
          <p:nvPr/>
        </p:nvSpPr>
        <p:spPr>
          <a:xfrm rot="19789906">
            <a:off x="5947666" y="379774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3F65F492-C661-E0EC-D1D4-14B9920740F8}"/>
              </a:ext>
            </a:extLst>
          </p:cNvPr>
          <p:cNvSpPr/>
          <p:nvPr/>
        </p:nvSpPr>
        <p:spPr>
          <a:xfrm rot="1810094" flipV="1">
            <a:off x="5935783" y="426946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0DB09580-E46B-CDC5-0E04-CD1F8F52F0DF}"/>
              </a:ext>
            </a:extLst>
          </p:cNvPr>
          <p:cNvSpPr/>
          <p:nvPr/>
        </p:nvSpPr>
        <p:spPr>
          <a:xfrm rot="19789906">
            <a:off x="9008789" y="426946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a:extLst>
              <a:ext uri="{FF2B5EF4-FFF2-40B4-BE49-F238E27FC236}">
                <a16:creationId xmlns:a16="http://schemas.microsoft.com/office/drawing/2014/main" id="{F7A3AD1E-8619-7D82-3D2A-161AC4328180}"/>
              </a:ext>
            </a:extLst>
          </p:cNvPr>
          <p:cNvSpPr/>
          <p:nvPr/>
        </p:nvSpPr>
        <p:spPr>
          <a:xfrm rot="1810094" flipV="1">
            <a:off x="9045672" y="379774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7AB168B5-B921-B575-7469-EC4172BE441A}"/>
              </a:ext>
            </a:extLst>
          </p:cNvPr>
          <p:cNvSpPr/>
          <p:nvPr/>
        </p:nvSpPr>
        <p:spPr>
          <a:xfrm>
            <a:off x="6330462" y="4572000"/>
            <a:ext cx="2678867" cy="144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abgerundete Ecken 1">
            <a:extLst>
              <a:ext uri="{FF2B5EF4-FFF2-40B4-BE49-F238E27FC236}">
                <a16:creationId xmlns:a16="http://schemas.microsoft.com/office/drawing/2014/main" id="{C34104A4-0ED5-E606-BD40-23BF5B35EBC8}"/>
              </a:ext>
            </a:extLst>
          </p:cNvPr>
          <p:cNvSpPr/>
          <p:nvPr/>
        </p:nvSpPr>
        <p:spPr>
          <a:xfrm>
            <a:off x="111163" y="3542883"/>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Erstellung viraler RNA aus Plasmiden mittels </a:t>
            </a:r>
            <a:r>
              <a:rPr lang="de-DE" sz="1600" i="1" dirty="0">
                <a:solidFill>
                  <a:sysClr val="windowText" lastClr="000000"/>
                </a:solidFill>
              </a:rPr>
              <a:t>in vitro </a:t>
            </a:r>
            <a:r>
              <a:rPr lang="de-DE" sz="1600" dirty="0">
                <a:solidFill>
                  <a:sysClr val="windowText" lastClr="000000"/>
                </a:solidFill>
              </a:rPr>
              <a:t>Transkription</a:t>
            </a:r>
          </a:p>
        </p:txBody>
      </p:sp>
      <p:sp>
        <p:nvSpPr>
          <p:cNvPr id="3" name="Pfeil: nach rechts 2">
            <a:extLst>
              <a:ext uri="{FF2B5EF4-FFF2-40B4-BE49-F238E27FC236}">
                <a16:creationId xmlns:a16="http://schemas.microsoft.com/office/drawing/2014/main" id="{6762B067-96E0-9966-3D6A-FB019CB96F23}"/>
              </a:ext>
            </a:extLst>
          </p:cNvPr>
          <p:cNvSpPr/>
          <p:nvPr/>
        </p:nvSpPr>
        <p:spPr>
          <a:xfrm>
            <a:off x="2681905" y="401583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D29F425-FB5D-A3B8-332D-04CDC9503509}"/>
              </a:ext>
            </a:extLst>
          </p:cNvPr>
          <p:cNvSpPr txBox="1"/>
          <p:nvPr/>
        </p:nvSpPr>
        <p:spPr>
          <a:xfrm>
            <a:off x="426644" y="6525869"/>
            <a:ext cx="276038" cy="307777"/>
          </a:xfrm>
          <a:prstGeom prst="rect">
            <a:avLst/>
          </a:prstGeom>
          <a:noFill/>
        </p:spPr>
        <p:txBody>
          <a:bodyPr wrap="none" rtlCol="0">
            <a:spAutoFit/>
          </a:bodyPr>
          <a:lstStyle/>
          <a:p>
            <a:r>
              <a:rPr lang="de-DE" sz="1400" dirty="0"/>
              <a:t>7</a:t>
            </a:r>
          </a:p>
        </p:txBody>
      </p:sp>
    </p:spTree>
    <p:extLst>
      <p:ext uri="{BB962C8B-B14F-4D97-AF65-F5344CB8AC3E}">
        <p14:creationId xmlns:p14="http://schemas.microsoft.com/office/powerpoint/2010/main" val="98902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C01C96BB-CB7D-1FEF-F90D-69F0A96E1B92}"/>
              </a:ext>
            </a:extLst>
          </p:cNvPr>
          <p:cNvSpPr>
            <a:spLocks noGrp="1"/>
          </p:cNvSpPr>
          <p:nvPr>
            <p:ph type="title"/>
          </p:nvPr>
        </p:nvSpPr>
        <p:spPr>
          <a:xfrm>
            <a:off x="838200" y="365125"/>
            <a:ext cx="10515600" cy="1325563"/>
          </a:xfrm>
        </p:spPr>
        <p:txBody>
          <a:bodyPr/>
          <a:lstStyle/>
          <a:p>
            <a:r>
              <a:rPr lang="de-DE" b="1" dirty="0"/>
              <a:t>Die </a:t>
            </a:r>
            <a:r>
              <a:rPr lang="de-DE" b="1" dirty="0" err="1"/>
              <a:t>Primerasymmetrie</a:t>
            </a:r>
            <a:br>
              <a:rPr lang="de-DE" b="1" dirty="0"/>
            </a:br>
            <a:r>
              <a:rPr lang="de-DE" sz="3600" dirty="0"/>
              <a:t>Das Prinzip</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40A01B3-0440-CBE6-E1DF-3A353572E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1D96B1A-455A-F22F-DC8E-3F5DE8CC728F}"/>
              </a:ext>
            </a:extLst>
          </p:cNvPr>
          <p:cNvPicPr>
            <a:picLocks noChangeAspect="1"/>
          </p:cNvPicPr>
          <p:nvPr/>
        </p:nvPicPr>
        <p:blipFill>
          <a:blip r:embed="rId3"/>
          <a:stretch>
            <a:fillRect/>
          </a:stretch>
        </p:blipFill>
        <p:spPr>
          <a:xfrm>
            <a:off x="1919045" y="1882361"/>
            <a:ext cx="2952028" cy="1620073"/>
          </a:xfrm>
          <a:prstGeom prst="rect">
            <a:avLst/>
          </a:prstGeom>
        </p:spPr>
      </p:pic>
      <p:pic>
        <p:nvPicPr>
          <p:cNvPr id="9" name="Grafik 8">
            <a:extLst>
              <a:ext uri="{FF2B5EF4-FFF2-40B4-BE49-F238E27FC236}">
                <a16:creationId xmlns:a16="http://schemas.microsoft.com/office/drawing/2014/main" id="{A1FDF23A-D074-AB2D-90EF-ABBA003B799E}"/>
              </a:ext>
            </a:extLst>
          </p:cNvPr>
          <p:cNvPicPr>
            <a:picLocks noChangeAspect="1"/>
          </p:cNvPicPr>
          <p:nvPr/>
        </p:nvPicPr>
        <p:blipFill>
          <a:blip r:embed="rId4"/>
          <a:stretch>
            <a:fillRect/>
          </a:stretch>
        </p:blipFill>
        <p:spPr>
          <a:xfrm>
            <a:off x="7376275" y="2147282"/>
            <a:ext cx="2952000" cy="345901"/>
          </a:xfrm>
          <a:prstGeom prst="rect">
            <a:avLst/>
          </a:prstGeom>
        </p:spPr>
      </p:pic>
      <p:pic>
        <p:nvPicPr>
          <p:cNvPr id="11" name="Grafik 10">
            <a:extLst>
              <a:ext uri="{FF2B5EF4-FFF2-40B4-BE49-F238E27FC236}">
                <a16:creationId xmlns:a16="http://schemas.microsoft.com/office/drawing/2014/main" id="{F5E83D4C-26CA-E8EB-D156-C40FF265F3F1}"/>
              </a:ext>
            </a:extLst>
          </p:cNvPr>
          <p:cNvPicPr>
            <a:picLocks noChangeAspect="1"/>
          </p:cNvPicPr>
          <p:nvPr/>
        </p:nvPicPr>
        <p:blipFill>
          <a:blip r:embed="rId5"/>
          <a:stretch>
            <a:fillRect/>
          </a:stretch>
        </p:blipFill>
        <p:spPr>
          <a:xfrm>
            <a:off x="7376275" y="2951553"/>
            <a:ext cx="2952000" cy="298997"/>
          </a:xfrm>
          <a:prstGeom prst="rect">
            <a:avLst/>
          </a:prstGeom>
        </p:spPr>
      </p:pic>
      <p:pic>
        <p:nvPicPr>
          <p:cNvPr id="13" name="Grafik 12">
            <a:extLst>
              <a:ext uri="{FF2B5EF4-FFF2-40B4-BE49-F238E27FC236}">
                <a16:creationId xmlns:a16="http://schemas.microsoft.com/office/drawing/2014/main" id="{4DE692FC-15F9-BE7A-0073-7019ACFE8D3F}"/>
              </a:ext>
            </a:extLst>
          </p:cNvPr>
          <p:cNvPicPr>
            <a:picLocks noChangeAspect="1"/>
          </p:cNvPicPr>
          <p:nvPr/>
        </p:nvPicPr>
        <p:blipFill>
          <a:blip r:embed="rId6"/>
          <a:stretch>
            <a:fillRect/>
          </a:stretch>
        </p:blipFill>
        <p:spPr>
          <a:xfrm>
            <a:off x="555877" y="4430030"/>
            <a:ext cx="2952000" cy="952951"/>
          </a:xfrm>
          <a:prstGeom prst="rect">
            <a:avLst/>
          </a:prstGeom>
        </p:spPr>
      </p:pic>
      <p:pic>
        <p:nvPicPr>
          <p:cNvPr id="15" name="Grafik 14">
            <a:extLst>
              <a:ext uri="{FF2B5EF4-FFF2-40B4-BE49-F238E27FC236}">
                <a16:creationId xmlns:a16="http://schemas.microsoft.com/office/drawing/2014/main" id="{50299D17-19E5-0469-C8C8-B5EC610EEB58}"/>
              </a:ext>
            </a:extLst>
          </p:cNvPr>
          <p:cNvPicPr>
            <a:picLocks noChangeAspect="1"/>
          </p:cNvPicPr>
          <p:nvPr/>
        </p:nvPicPr>
        <p:blipFill>
          <a:blip r:embed="rId7"/>
          <a:stretch>
            <a:fillRect/>
          </a:stretch>
        </p:blipFill>
        <p:spPr>
          <a:xfrm>
            <a:off x="4314864" y="4223097"/>
            <a:ext cx="2952000" cy="1159374"/>
          </a:xfrm>
          <a:prstGeom prst="rect">
            <a:avLst/>
          </a:prstGeom>
        </p:spPr>
      </p:pic>
      <p:pic>
        <p:nvPicPr>
          <p:cNvPr id="17" name="Grafik 16">
            <a:extLst>
              <a:ext uri="{FF2B5EF4-FFF2-40B4-BE49-F238E27FC236}">
                <a16:creationId xmlns:a16="http://schemas.microsoft.com/office/drawing/2014/main" id="{C188A055-BAE9-7B6A-BE6B-FC1E16C23CBA}"/>
              </a:ext>
            </a:extLst>
          </p:cNvPr>
          <p:cNvPicPr>
            <a:picLocks noChangeAspect="1"/>
          </p:cNvPicPr>
          <p:nvPr/>
        </p:nvPicPr>
        <p:blipFill>
          <a:blip r:embed="rId8"/>
          <a:stretch>
            <a:fillRect/>
          </a:stretch>
        </p:blipFill>
        <p:spPr>
          <a:xfrm>
            <a:off x="8199787" y="4070162"/>
            <a:ext cx="2952000" cy="305870"/>
          </a:xfrm>
          <a:prstGeom prst="rect">
            <a:avLst/>
          </a:prstGeom>
        </p:spPr>
      </p:pic>
      <p:pic>
        <p:nvPicPr>
          <p:cNvPr id="19" name="Grafik 18">
            <a:extLst>
              <a:ext uri="{FF2B5EF4-FFF2-40B4-BE49-F238E27FC236}">
                <a16:creationId xmlns:a16="http://schemas.microsoft.com/office/drawing/2014/main" id="{5110A757-1B08-7A3F-09DB-D477AA0CAF23}"/>
              </a:ext>
            </a:extLst>
          </p:cNvPr>
          <p:cNvPicPr>
            <a:picLocks noChangeAspect="1"/>
          </p:cNvPicPr>
          <p:nvPr/>
        </p:nvPicPr>
        <p:blipFill>
          <a:blip r:embed="rId9"/>
          <a:stretch>
            <a:fillRect/>
          </a:stretch>
        </p:blipFill>
        <p:spPr>
          <a:xfrm>
            <a:off x="8199787" y="4821855"/>
            <a:ext cx="2952000" cy="169299"/>
          </a:xfrm>
          <a:prstGeom prst="rect">
            <a:avLst/>
          </a:prstGeom>
        </p:spPr>
      </p:pic>
      <p:sp>
        <p:nvSpPr>
          <p:cNvPr id="20" name="Textfeld 19">
            <a:extLst>
              <a:ext uri="{FF2B5EF4-FFF2-40B4-BE49-F238E27FC236}">
                <a16:creationId xmlns:a16="http://schemas.microsoft.com/office/drawing/2014/main" id="{FA2A514F-033A-18E7-A1A9-CA5BC9CE4B4C}"/>
              </a:ext>
            </a:extLst>
          </p:cNvPr>
          <p:cNvSpPr txBox="1"/>
          <p:nvPr/>
        </p:nvSpPr>
        <p:spPr>
          <a:xfrm>
            <a:off x="2757748" y="1743862"/>
            <a:ext cx="409086" cy="276999"/>
          </a:xfrm>
          <a:prstGeom prst="rect">
            <a:avLst/>
          </a:prstGeom>
          <a:noFill/>
        </p:spPr>
        <p:txBody>
          <a:bodyPr wrap="none" rtlCol="0">
            <a:spAutoFit/>
          </a:bodyPr>
          <a:lstStyle/>
          <a:p>
            <a:r>
              <a:rPr lang="de-DE" sz="1200" dirty="0"/>
              <a:t>SSB</a:t>
            </a:r>
          </a:p>
        </p:txBody>
      </p:sp>
      <p:cxnSp>
        <p:nvCxnSpPr>
          <p:cNvPr id="22" name="Gerade Verbindung mit Pfeil 21">
            <a:extLst>
              <a:ext uri="{FF2B5EF4-FFF2-40B4-BE49-F238E27FC236}">
                <a16:creationId xmlns:a16="http://schemas.microsoft.com/office/drawing/2014/main" id="{5639D1EA-22B1-B511-B04F-5760F1870A36}"/>
              </a:ext>
            </a:extLst>
          </p:cNvPr>
          <p:cNvCxnSpPr>
            <a:cxnSpLocks/>
          </p:cNvCxnSpPr>
          <p:nvPr/>
        </p:nvCxnSpPr>
        <p:spPr>
          <a:xfrm flipH="1" flipV="1">
            <a:off x="4834198" y="2918522"/>
            <a:ext cx="145256" cy="1997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77F237EA-F2F7-A0BF-C70D-A555238E3E24}"/>
              </a:ext>
            </a:extLst>
          </p:cNvPr>
          <p:cNvSpPr txBox="1"/>
          <p:nvPr/>
        </p:nvSpPr>
        <p:spPr>
          <a:xfrm>
            <a:off x="4469474" y="3047124"/>
            <a:ext cx="1019959" cy="276999"/>
          </a:xfrm>
          <a:prstGeom prst="rect">
            <a:avLst/>
          </a:prstGeom>
          <a:noFill/>
        </p:spPr>
        <p:txBody>
          <a:bodyPr wrap="none" rtlCol="0">
            <a:spAutoFit/>
          </a:bodyPr>
          <a:lstStyle/>
          <a:p>
            <a:r>
              <a:rPr lang="de-DE" sz="1200" dirty="0" err="1"/>
              <a:t>Rekombinase</a:t>
            </a:r>
            <a:endParaRPr lang="de-DE" sz="1200" dirty="0"/>
          </a:p>
        </p:txBody>
      </p:sp>
      <p:cxnSp>
        <p:nvCxnSpPr>
          <p:cNvPr id="27" name="Gerade Verbindung mit Pfeil 26">
            <a:extLst>
              <a:ext uri="{FF2B5EF4-FFF2-40B4-BE49-F238E27FC236}">
                <a16:creationId xmlns:a16="http://schemas.microsoft.com/office/drawing/2014/main" id="{FD2A5430-DA9F-4C51-922A-57041CE4A57B}"/>
              </a:ext>
            </a:extLst>
          </p:cNvPr>
          <p:cNvCxnSpPr>
            <a:cxnSpLocks/>
            <a:stCxn id="20" idx="1"/>
          </p:cNvCxnSpPr>
          <p:nvPr/>
        </p:nvCxnSpPr>
        <p:spPr>
          <a:xfrm flipH="1">
            <a:off x="2576773" y="1882362"/>
            <a:ext cx="180975" cy="79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3F740E39-CFD5-AE40-DC3F-1F7486C13F6D}"/>
              </a:ext>
            </a:extLst>
          </p:cNvPr>
          <p:cNvSpPr txBox="1"/>
          <p:nvPr/>
        </p:nvSpPr>
        <p:spPr>
          <a:xfrm>
            <a:off x="5174645" y="2584066"/>
            <a:ext cx="1130887" cy="276999"/>
          </a:xfrm>
          <a:prstGeom prst="rect">
            <a:avLst/>
          </a:prstGeom>
          <a:noFill/>
        </p:spPr>
        <p:txBody>
          <a:bodyPr wrap="none" rtlCol="0">
            <a:spAutoFit/>
          </a:bodyPr>
          <a:lstStyle/>
          <a:p>
            <a:r>
              <a:rPr lang="de-DE" sz="1200" dirty="0"/>
              <a:t>Reverse Primer</a:t>
            </a:r>
          </a:p>
        </p:txBody>
      </p:sp>
      <p:sp>
        <p:nvSpPr>
          <p:cNvPr id="31" name="Textfeld 30">
            <a:extLst>
              <a:ext uri="{FF2B5EF4-FFF2-40B4-BE49-F238E27FC236}">
                <a16:creationId xmlns:a16="http://schemas.microsoft.com/office/drawing/2014/main" id="{B178C5CA-3042-21D3-0B86-FE80764F4580}"/>
              </a:ext>
            </a:extLst>
          </p:cNvPr>
          <p:cNvSpPr txBox="1"/>
          <p:nvPr/>
        </p:nvSpPr>
        <p:spPr>
          <a:xfrm>
            <a:off x="1325019" y="2068127"/>
            <a:ext cx="1158972" cy="276999"/>
          </a:xfrm>
          <a:prstGeom prst="rect">
            <a:avLst/>
          </a:prstGeom>
          <a:noFill/>
        </p:spPr>
        <p:txBody>
          <a:bodyPr wrap="none" rtlCol="0">
            <a:spAutoFit/>
          </a:bodyPr>
          <a:lstStyle/>
          <a:p>
            <a:r>
              <a:rPr lang="de-DE" sz="1200" dirty="0"/>
              <a:t>Forward Primer</a:t>
            </a:r>
          </a:p>
        </p:txBody>
      </p:sp>
      <p:cxnSp>
        <p:nvCxnSpPr>
          <p:cNvPr id="32" name="Gerade Verbindung mit Pfeil 31">
            <a:extLst>
              <a:ext uri="{FF2B5EF4-FFF2-40B4-BE49-F238E27FC236}">
                <a16:creationId xmlns:a16="http://schemas.microsoft.com/office/drawing/2014/main" id="{8CC93499-2DE1-34E8-2756-C9C80B87125E}"/>
              </a:ext>
            </a:extLst>
          </p:cNvPr>
          <p:cNvCxnSpPr>
            <a:cxnSpLocks/>
            <a:stCxn id="30" idx="1"/>
          </p:cNvCxnSpPr>
          <p:nvPr/>
        </p:nvCxnSpPr>
        <p:spPr>
          <a:xfrm flipH="1">
            <a:off x="4906826" y="2722566"/>
            <a:ext cx="267819" cy="39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BB2CEB28-A1C8-345D-DCEE-525B4A16C533}"/>
              </a:ext>
            </a:extLst>
          </p:cNvPr>
          <p:cNvCxnSpPr>
            <a:cxnSpLocks/>
          </p:cNvCxnSpPr>
          <p:nvPr/>
        </p:nvCxnSpPr>
        <p:spPr>
          <a:xfrm>
            <a:off x="2115422" y="2329923"/>
            <a:ext cx="54768" cy="171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488C67B2-E2D4-48B1-138B-D03321685C48}"/>
              </a:ext>
            </a:extLst>
          </p:cNvPr>
          <p:cNvPicPr>
            <a:picLocks noChangeAspect="1"/>
          </p:cNvPicPr>
          <p:nvPr/>
        </p:nvPicPr>
        <p:blipFill>
          <a:blip r:embed="rId10"/>
          <a:stretch>
            <a:fillRect/>
          </a:stretch>
        </p:blipFill>
        <p:spPr>
          <a:xfrm>
            <a:off x="8199787" y="5948851"/>
            <a:ext cx="2952000" cy="652048"/>
          </a:xfrm>
          <a:prstGeom prst="rect">
            <a:avLst/>
          </a:prstGeom>
        </p:spPr>
      </p:pic>
      <p:sp>
        <p:nvSpPr>
          <p:cNvPr id="40" name="Textfeld 39">
            <a:extLst>
              <a:ext uri="{FF2B5EF4-FFF2-40B4-BE49-F238E27FC236}">
                <a16:creationId xmlns:a16="http://schemas.microsoft.com/office/drawing/2014/main" id="{89F30A1C-FDA8-3E6D-367E-4D15685DF403}"/>
              </a:ext>
            </a:extLst>
          </p:cNvPr>
          <p:cNvSpPr txBox="1"/>
          <p:nvPr/>
        </p:nvSpPr>
        <p:spPr>
          <a:xfrm>
            <a:off x="9173175" y="5645408"/>
            <a:ext cx="879472" cy="276999"/>
          </a:xfrm>
          <a:prstGeom prst="rect">
            <a:avLst/>
          </a:prstGeom>
          <a:noFill/>
        </p:spPr>
        <p:txBody>
          <a:bodyPr wrap="none" rtlCol="0">
            <a:spAutoFit/>
          </a:bodyPr>
          <a:lstStyle/>
          <a:p>
            <a:r>
              <a:rPr lang="de-DE" sz="1200" dirty="0"/>
              <a:t>Fluorophor</a:t>
            </a:r>
          </a:p>
        </p:txBody>
      </p:sp>
      <p:sp>
        <p:nvSpPr>
          <p:cNvPr id="41" name="Textfeld 40">
            <a:extLst>
              <a:ext uri="{FF2B5EF4-FFF2-40B4-BE49-F238E27FC236}">
                <a16:creationId xmlns:a16="http://schemas.microsoft.com/office/drawing/2014/main" id="{7ECAFF9B-D7BA-9D79-6D19-52844D24DAE3}"/>
              </a:ext>
            </a:extLst>
          </p:cNvPr>
          <p:cNvSpPr txBox="1"/>
          <p:nvPr/>
        </p:nvSpPr>
        <p:spPr>
          <a:xfrm>
            <a:off x="10236067" y="5650143"/>
            <a:ext cx="801823" cy="276999"/>
          </a:xfrm>
          <a:prstGeom prst="rect">
            <a:avLst/>
          </a:prstGeom>
          <a:noFill/>
        </p:spPr>
        <p:txBody>
          <a:bodyPr wrap="none" rtlCol="0">
            <a:spAutoFit/>
          </a:bodyPr>
          <a:lstStyle/>
          <a:p>
            <a:r>
              <a:rPr lang="de-DE" sz="1200" dirty="0" err="1"/>
              <a:t>Quencher</a:t>
            </a:r>
            <a:endParaRPr lang="de-DE" sz="1200" dirty="0"/>
          </a:p>
        </p:txBody>
      </p:sp>
      <p:cxnSp>
        <p:nvCxnSpPr>
          <p:cNvPr id="42" name="Gerade Verbindung mit Pfeil 41">
            <a:extLst>
              <a:ext uri="{FF2B5EF4-FFF2-40B4-BE49-F238E27FC236}">
                <a16:creationId xmlns:a16="http://schemas.microsoft.com/office/drawing/2014/main" id="{3F8F6749-AA42-450E-32CC-857C6D61C9D9}"/>
              </a:ext>
            </a:extLst>
          </p:cNvPr>
          <p:cNvCxnSpPr>
            <a:cxnSpLocks/>
          </p:cNvCxnSpPr>
          <p:nvPr/>
        </p:nvCxnSpPr>
        <p:spPr>
          <a:xfrm>
            <a:off x="9675787" y="5944116"/>
            <a:ext cx="220688" cy="113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8C6C6DC5-B059-4BDD-EACA-EC2C525AE2B4}"/>
              </a:ext>
            </a:extLst>
          </p:cNvPr>
          <p:cNvCxnSpPr>
            <a:cxnSpLocks/>
            <a:stCxn id="41" idx="2"/>
          </p:cNvCxnSpPr>
          <p:nvPr/>
        </p:nvCxnSpPr>
        <p:spPr>
          <a:xfrm flipH="1">
            <a:off x="10328275" y="5927142"/>
            <a:ext cx="308704" cy="130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Pfeil: nach rechts 46">
            <a:extLst>
              <a:ext uri="{FF2B5EF4-FFF2-40B4-BE49-F238E27FC236}">
                <a16:creationId xmlns:a16="http://schemas.microsoft.com/office/drawing/2014/main" id="{56261AB9-A48F-D4BC-C375-751381F50022}"/>
              </a:ext>
            </a:extLst>
          </p:cNvPr>
          <p:cNvSpPr/>
          <p:nvPr/>
        </p:nvSpPr>
        <p:spPr>
          <a:xfrm>
            <a:off x="6601436" y="260011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rechts 47">
            <a:extLst>
              <a:ext uri="{FF2B5EF4-FFF2-40B4-BE49-F238E27FC236}">
                <a16:creationId xmlns:a16="http://schemas.microsoft.com/office/drawing/2014/main" id="{64DE8F70-BC87-7080-44D5-F2ACF5701E8E}"/>
              </a:ext>
            </a:extLst>
          </p:cNvPr>
          <p:cNvSpPr/>
          <p:nvPr/>
        </p:nvSpPr>
        <p:spPr>
          <a:xfrm>
            <a:off x="3653135" y="441905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rechts 48">
            <a:extLst>
              <a:ext uri="{FF2B5EF4-FFF2-40B4-BE49-F238E27FC236}">
                <a16:creationId xmlns:a16="http://schemas.microsoft.com/office/drawing/2014/main" id="{A39B9C14-BC78-BA0E-D6CA-8549B6CD30AD}"/>
              </a:ext>
            </a:extLst>
          </p:cNvPr>
          <p:cNvSpPr/>
          <p:nvPr/>
        </p:nvSpPr>
        <p:spPr>
          <a:xfrm>
            <a:off x="7477875" y="4430030"/>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rechts 49">
            <a:extLst>
              <a:ext uri="{FF2B5EF4-FFF2-40B4-BE49-F238E27FC236}">
                <a16:creationId xmlns:a16="http://schemas.microsoft.com/office/drawing/2014/main" id="{A2D27796-286A-A28B-06BC-10503669A72E}"/>
              </a:ext>
            </a:extLst>
          </p:cNvPr>
          <p:cNvSpPr/>
          <p:nvPr/>
        </p:nvSpPr>
        <p:spPr>
          <a:xfrm rot="5400000">
            <a:off x="9840292" y="524986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Textfeld 50">
            <a:extLst>
              <a:ext uri="{FF2B5EF4-FFF2-40B4-BE49-F238E27FC236}">
                <a16:creationId xmlns:a16="http://schemas.microsoft.com/office/drawing/2014/main" id="{8FDD0414-52BF-4B6D-69D8-F576476EE90B}"/>
              </a:ext>
            </a:extLst>
          </p:cNvPr>
          <p:cNvSpPr txBox="1"/>
          <p:nvPr/>
        </p:nvSpPr>
        <p:spPr>
          <a:xfrm>
            <a:off x="4389325" y="1519698"/>
            <a:ext cx="3302251" cy="369332"/>
          </a:xfrm>
          <a:prstGeom prst="rect">
            <a:avLst/>
          </a:prstGeom>
          <a:noFill/>
        </p:spPr>
        <p:txBody>
          <a:bodyPr wrap="none" rtlCol="0">
            <a:spAutoFit/>
          </a:bodyPr>
          <a:lstStyle/>
          <a:p>
            <a:r>
              <a:rPr lang="de-DE" b="1" dirty="0"/>
              <a:t>äquimolare </a:t>
            </a:r>
            <a:r>
              <a:rPr lang="de-DE" b="1" dirty="0" err="1"/>
              <a:t>Primerkonzentration</a:t>
            </a:r>
            <a:endParaRPr lang="de-DE" b="1" dirty="0"/>
          </a:p>
        </p:txBody>
      </p:sp>
      <p:sp>
        <p:nvSpPr>
          <p:cNvPr id="52" name="Textfeld 51">
            <a:extLst>
              <a:ext uri="{FF2B5EF4-FFF2-40B4-BE49-F238E27FC236}">
                <a16:creationId xmlns:a16="http://schemas.microsoft.com/office/drawing/2014/main" id="{B970E32A-E803-BC64-3821-FDDFC5C9EA8C}"/>
              </a:ext>
            </a:extLst>
          </p:cNvPr>
          <p:cNvSpPr txBox="1"/>
          <p:nvPr/>
        </p:nvSpPr>
        <p:spPr>
          <a:xfrm>
            <a:off x="4382993" y="3627604"/>
            <a:ext cx="3679662" cy="369332"/>
          </a:xfrm>
          <a:prstGeom prst="rect">
            <a:avLst/>
          </a:prstGeom>
          <a:noFill/>
        </p:spPr>
        <p:txBody>
          <a:bodyPr wrap="none" rtlCol="0">
            <a:spAutoFit/>
          </a:bodyPr>
          <a:lstStyle/>
          <a:p>
            <a:r>
              <a:rPr lang="de-DE" b="1" dirty="0"/>
              <a:t>asymmetrische </a:t>
            </a:r>
            <a:r>
              <a:rPr lang="de-DE" b="1" dirty="0" err="1"/>
              <a:t>Primerkonzentration</a:t>
            </a:r>
            <a:endParaRPr lang="de-DE" b="1" dirty="0"/>
          </a:p>
        </p:txBody>
      </p:sp>
      <p:sp>
        <p:nvSpPr>
          <p:cNvPr id="2" name="Textfeld 1">
            <a:extLst>
              <a:ext uri="{FF2B5EF4-FFF2-40B4-BE49-F238E27FC236}">
                <a16:creationId xmlns:a16="http://schemas.microsoft.com/office/drawing/2014/main" id="{7A7A9D48-091D-45CC-17C3-3187D8F00379}"/>
              </a:ext>
            </a:extLst>
          </p:cNvPr>
          <p:cNvSpPr txBox="1"/>
          <p:nvPr/>
        </p:nvSpPr>
        <p:spPr>
          <a:xfrm>
            <a:off x="426644" y="6525869"/>
            <a:ext cx="276038" cy="307777"/>
          </a:xfrm>
          <a:prstGeom prst="rect">
            <a:avLst/>
          </a:prstGeom>
          <a:noFill/>
        </p:spPr>
        <p:txBody>
          <a:bodyPr wrap="none" rtlCol="0">
            <a:spAutoFit/>
          </a:bodyPr>
          <a:lstStyle/>
          <a:p>
            <a:r>
              <a:rPr lang="de-DE" sz="1400" dirty="0"/>
              <a:t>8</a:t>
            </a:r>
          </a:p>
        </p:txBody>
      </p:sp>
    </p:spTree>
    <p:extLst>
      <p:ext uri="{BB962C8B-B14F-4D97-AF65-F5344CB8AC3E}">
        <p14:creationId xmlns:p14="http://schemas.microsoft.com/office/powerpoint/2010/main" val="5615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F0EBEBB-75E5-C52B-7FFC-C3D0071C2FDA}"/>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einer asymmetrischen RPA</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4F9A2B22-FD96-56A5-AC3A-92537578C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Ein Bild, das Text, Messstab Maßband, Antenne enthält.&#10;&#10;Automatisch generierte Beschreibung">
            <a:extLst>
              <a:ext uri="{FF2B5EF4-FFF2-40B4-BE49-F238E27FC236}">
                <a16:creationId xmlns:a16="http://schemas.microsoft.com/office/drawing/2014/main" id="{15B560DE-BB9F-D74C-CAF8-1E1B03553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342" y="1538288"/>
            <a:ext cx="6711315" cy="1531099"/>
          </a:xfrm>
          <a:prstGeom prst="rect">
            <a:avLst/>
          </a:prstGeom>
        </p:spPr>
      </p:pic>
      <p:sp>
        <p:nvSpPr>
          <p:cNvPr id="8" name="Rechteck 7">
            <a:extLst>
              <a:ext uri="{FF2B5EF4-FFF2-40B4-BE49-F238E27FC236}">
                <a16:creationId xmlns:a16="http://schemas.microsoft.com/office/drawing/2014/main" id="{A75C965A-5F44-C7DC-65AA-0B55F00C4884}"/>
              </a:ext>
            </a:extLst>
          </p:cNvPr>
          <p:cNvSpPr/>
          <p:nvPr/>
        </p:nvSpPr>
        <p:spPr>
          <a:xfrm>
            <a:off x="5273040" y="2381250"/>
            <a:ext cx="18669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D3FC0414-B903-EA82-9F1C-EEF3CCD43542}"/>
              </a:ext>
            </a:extLst>
          </p:cNvPr>
          <p:cNvPicPr>
            <a:picLocks noChangeAspect="1"/>
          </p:cNvPicPr>
          <p:nvPr/>
        </p:nvPicPr>
        <p:blipFill>
          <a:blip r:embed="rId4"/>
          <a:stretch>
            <a:fillRect/>
          </a:stretch>
        </p:blipFill>
        <p:spPr>
          <a:xfrm>
            <a:off x="6420700" y="3420949"/>
            <a:ext cx="4933100" cy="3410588"/>
          </a:xfrm>
          <a:prstGeom prst="rect">
            <a:avLst/>
          </a:prstGeom>
        </p:spPr>
      </p:pic>
      <p:sp>
        <p:nvSpPr>
          <p:cNvPr id="14" name="Textfeld 13">
            <a:extLst>
              <a:ext uri="{FF2B5EF4-FFF2-40B4-BE49-F238E27FC236}">
                <a16:creationId xmlns:a16="http://schemas.microsoft.com/office/drawing/2014/main" id="{2FE8136F-3F01-6E3A-7043-3B32BDDB46C8}"/>
              </a:ext>
            </a:extLst>
          </p:cNvPr>
          <p:cNvSpPr txBox="1"/>
          <p:nvPr/>
        </p:nvSpPr>
        <p:spPr>
          <a:xfrm>
            <a:off x="693929" y="3064292"/>
            <a:ext cx="1004955" cy="369332"/>
          </a:xfrm>
          <a:prstGeom prst="rect">
            <a:avLst/>
          </a:prstGeom>
          <a:noFill/>
        </p:spPr>
        <p:txBody>
          <a:bodyPr wrap="none" rtlCol="0">
            <a:spAutoFit/>
          </a:bodyPr>
          <a:lstStyle/>
          <a:p>
            <a:r>
              <a:rPr lang="de-DE" dirty="0">
                <a:solidFill>
                  <a:srgbClr val="ABD9E9"/>
                </a:solidFill>
              </a:rPr>
              <a:t>Referenz</a:t>
            </a:r>
          </a:p>
        </p:txBody>
      </p:sp>
      <p:sp>
        <p:nvSpPr>
          <p:cNvPr id="15" name="Textfeld 14">
            <a:extLst>
              <a:ext uri="{FF2B5EF4-FFF2-40B4-BE49-F238E27FC236}">
                <a16:creationId xmlns:a16="http://schemas.microsoft.com/office/drawing/2014/main" id="{0E818DEF-5A6E-90D0-B9AE-4F9A563B3462}"/>
              </a:ext>
            </a:extLst>
          </p:cNvPr>
          <p:cNvSpPr txBox="1"/>
          <p:nvPr/>
        </p:nvSpPr>
        <p:spPr>
          <a:xfrm>
            <a:off x="3648100" y="3066865"/>
            <a:ext cx="1624163" cy="369332"/>
          </a:xfrm>
          <a:prstGeom prst="rect">
            <a:avLst/>
          </a:prstGeom>
          <a:noFill/>
        </p:spPr>
        <p:txBody>
          <a:bodyPr wrap="none" rtlCol="0">
            <a:spAutoFit/>
          </a:bodyPr>
          <a:lstStyle/>
          <a:p>
            <a:r>
              <a:rPr lang="de-DE" dirty="0">
                <a:solidFill>
                  <a:srgbClr val="FEE08F"/>
                </a:solidFill>
              </a:rPr>
              <a:t>2X </a:t>
            </a:r>
            <a:r>
              <a:rPr lang="de-DE" dirty="0" err="1">
                <a:solidFill>
                  <a:srgbClr val="FEE08F"/>
                </a:solidFill>
              </a:rPr>
              <a:t>äqui</a:t>
            </a:r>
            <a:r>
              <a:rPr lang="de-DE" dirty="0">
                <a:solidFill>
                  <a:srgbClr val="FEE08F"/>
                </a:solidFill>
              </a:rPr>
              <a:t>. Primer</a:t>
            </a:r>
          </a:p>
        </p:txBody>
      </p:sp>
      <p:sp>
        <p:nvSpPr>
          <p:cNvPr id="16" name="Textfeld 15">
            <a:extLst>
              <a:ext uri="{FF2B5EF4-FFF2-40B4-BE49-F238E27FC236}">
                <a16:creationId xmlns:a16="http://schemas.microsoft.com/office/drawing/2014/main" id="{4987F125-31C5-64EF-65A4-98D3AF713A42}"/>
              </a:ext>
            </a:extLst>
          </p:cNvPr>
          <p:cNvSpPr txBox="1"/>
          <p:nvPr/>
        </p:nvSpPr>
        <p:spPr>
          <a:xfrm>
            <a:off x="1971573" y="3051617"/>
            <a:ext cx="1537537" cy="369332"/>
          </a:xfrm>
          <a:prstGeom prst="rect">
            <a:avLst/>
          </a:prstGeom>
          <a:noFill/>
        </p:spPr>
        <p:txBody>
          <a:bodyPr wrap="none" rtlCol="0">
            <a:spAutoFit/>
          </a:bodyPr>
          <a:lstStyle/>
          <a:p>
            <a:r>
              <a:rPr lang="de-DE" dirty="0">
                <a:solidFill>
                  <a:srgbClr val="F46E44"/>
                </a:solidFill>
              </a:rPr>
              <a:t>2X Rev. Primer</a:t>
            </a:r>
          </a:p>
        </p:txBody>
      </p:sp>
      <p:sp>
        <p:nvSpPr>
          <p:cNvPr id="17" name="Textfeld 16">
            <a:extLst>
              <a:ext uri="{FF2B5EF4-FFF2-40B4-BE49-F238E27FC236}">
                <a16:creationId xmlns:a16="http://schemas.microsoft.com/office/drawing/2014/main" id="{7BD1FFBB-4CB8-25F3-3167-BBC1B4485984}"/>
              </a:ext>
            </a:extLst>
          </p:cNvPr>
          <p:cNvSpPr txBox="1"/>
          <p:nvPr/>
        </p:nvSpPr>
        <p:spPr>
          <a:xfrm>
            <a:off x="6778782" y="3085378"/>
            <a:ext cx="1004955" cy="369332"/>
          </a:xfrm>
          <a:prstGeom prst="rect">
            <a:avLst/>
          </a:prstGeom>
          <a:noFill/>
        </p:spPr>
        <p:txBody>
          <a:bodyPr wrap="none" rtlCol="0">
            <a:spAutoFit/>
          </a:bodyPr>
          <a:lstStyle/>
          <a:p>
            <a:r>
              <a:rPr lang="de-DE" dirty="0">
                <a:solidFill>
                  <a:srgbClr val="ABD9E9"/>
                </a:solidFill>
              </a:rPr>
              <a:t>Referenz</a:t>
            </a:r>
          </a:p>
        </p:txBody>
      </p:sp>
      <p:sp>
        <p:nvSpPr>
          <p:cNvPr id="18" name="Textfeld 17">
            <a:extLst>
              <a:ext uri="{FF2B5EF4-FFF2-40B4-BE49-F238E27FC236}">
                <a16:creationId xmlns:a16="http://schemas.microsoft.com/office/drawing/2014/main" id="{A35DECC3-FEE2-54F2-586B-3F6BE50269AC}"/>
              </a:ext>
            </a:extLst>
          </p:cNvPr>
          <p:cNvSpPr txBox="1"/>
          <p:nvPr/>
        </p:nvSpPr>
        <p:spPr>
          <a:xfrm>
            <a:off x="9890387" y="3119138"/>
            <a:ext cx="1607684" cy="369332"/>
          </a:xfrm>
          <a:prstGeom prst="rect">
            <a:avLst/>
          </a:prstGeom>
          <a:noFill/>
        </p:spPr>
        <p:txBody>
          <a:bodyPr wrap="none" rtlCol="0">
            <a:spAutoFit/>
          </a:bodyPr>
          <a:lstStyle/>
          <a:p>
            <a:r>
              <a:rPr lang="de-DE" dirty="0">
                <a:solidFill>
                  <a:srgbClr val="FEE08F"/>
                </a:solidFill>
              </a:rPr>
              <a:t>2X </a:t>
            </a:r>
            <a:r>
              <a:rPr lang="de-DE" dirty="0" err="1">
                <a:solidFill>
                  <a:srgbClr val="FEE08F"/>
                </a:solidFill>
              </a:rPr>
              <a:t>Fwd</a:t>
            </a:r>
            <a:r>
              <a:rPr lang="de-DE" dirty="0">
                <a:solidFill>
                  <a:srgbClr val="FEE08F"/>
                </a:solidFill>
              </a:rPr>
              <a:t>. Primer</a:t>
            </a:r>
          </a:p>
        </p:txBody>
      </p:sp>
      <p:sp>
        <p:nvSpPr>
          <p:cNvPr id="19" name="Textfeld 18">
            <a:extLst>
              <a:ext uri="{FF2B5EF4-FFF2-40B4-BE49-F238E27FC236}">
                <a16:creationId xmlns:a16="http://schemas.microsoft.com/office/drawing/2014/main" id="{C10302AB-7968-FAE4-F350-69A990361CFE}"/>
              </a:ext>
            </a:extLst>
          </p:cNvPr>
          <p:cNvSpPr txBox="1"/>
          <p:nvPr/>
        </p:nvSpPr>
        <p:spPr>
          <a:xfrm>
            <a:off x="8141819" y="3119138"/>
            <a:ext cx="1537537" cy="369332"/>
          </a:xfrm>
          <a:prstGeom prst="rect">
            <a:avLst/>
          </a:prstGeom>
          <a:noFill/>
        </p:spPr>
        <p:txBody>
          <a:bodyPr wrap="none" rtlCol="0">
            <a:spAutoFit/>
          </a:bodyPr>
          <a:lstStyle/>
          <a:p>
            <a:r>
              <a:rPr lang="de-DE" dirty="0">
                <a:solidFill>
                  <a:srgbClr val="F46E44"/>
                </a:solidFill>
              </a:rPr>
              <a:t>2X Rev. Primer</a:t>
            </a:r>
          </a:p>
        </p:txBody>
      </p:sp>
      <p:pic>
        <p:nvPicPr>
          <p:cNvPr id="3" name="Grafik 2">
            <a:extLst>
              <a:ext uri="{FF2B5EF4-FFF2-40B4-BE49-F238E27FC236}">
                <a16:creationId xmlns:a16="http://schemas.microsoft.com/office/drawing/2014/main" id="{60497378-1381-38C3-1FB2-B45F1DCF5D73}"/>
              </a:ext>
            </a:extLst>
          </p:cNvPr>
          <p:cNvPicPr>
            <a:picLocks noChangeAspect="1"/>
          </p:cNvPicPr>
          <p:nvPr/>
        </p:nvPicPr>
        <p:blipFill>
          <a:blip r:embed="rId5"/>
          <a:stretch>
            <a:fillRect/>
          </a:stretch>
        </p:blipFill>
        <p:spPr>
          <a:xfrm>
            <a:off x="693929" y="3410467"/>
            <a:ext cx="4933100" cy="3388605"/>
          </a:xfrm>
          <a:prstGeom prst="rect">
            <a:avLst/>
          </a:prstGeom>
        </p:spPr>
      </p:pic>
      <p:sp>
        <p:nvSpPr>
          <p:cNvPr id="6" name="Textfeld 5">
            <a:extLst>
              <a:ext uri="{FF2B5EF4-FFF2-40B4-BE49-F238E27FC236}">
                <a16:creationId xmlns:a16="http://schemas.microsoft.com/office/drawing/2014/main" id="{BB31499F-D88F-CAB3-2495-BDD7AC16D6E7}"/>
              </a:ext>
            </a:extLst>
          </p:cNvPr>
          <p:cNvSpPr txBox="1"/>
          <p:nvPr/>
        </p:nvSpPr>
        <p:spPr>
          <a:xfrm>
            <a:off x="426644" y="6525869"/>
            <a:ext cx="276038" cy="307777"/>
          </a:xfrm>
          <a:prstGeom prst="rect">
            <a:avLst/>
          </a:prstGeom>
          <a:noFill/>
        </p:spPr>
        <p:txBody>
          <a:bodyPr wrap="none" rtlCol="0">
            <a:spAutoFit/>
          </a:bodyPr>
          <a:lstStyle/>
          <a:p>
            <a:r>
              <a:rPr lang="de-DE" sz="1400" dirty="0"/>
              <a:t>9</a:t>
            </a:r>
          </a:p>
        </p:txBody>
      </p:sp>
    </p:spTree>
    <p:extLst>
      <p:ext uri="{BB962C8B-B14F-4D97-AF65-F5344CB8AC3E}">
        <p14:creationId xmlns:p14="http://schemas.microsoft.com/office/powerpoint/2010/main" val="157117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p:bldP spid="17" grpId="0"/>
      <p:bldP spid="18" grpId="0"/>
      <p:bldP spid="19" grpId="0"/>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2815</Words>
  <Application>Microsoft Office PowerPoint</Application>
  <PresentationFormat>Breitbild</PresentationFormat>
  <Paragraphs>480</Paragraphs>
  <Slides>54</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54</vt:i4>
      </vt:variant>
    </vt:vector>
  </HeadingPairs>
  <TitlesOfParts>
    <vt:vector size="59" baseType="lpstr">
      <vt:lpstr>Arial</vt:lpstr>
      <vt:lpstr>Calibri</vt:lpstr>
      <vt:lpstr>Calibri Light</vt:lpstr>
      <vt:lpstr>Roboto</vt:lpstr>
      <vt:lpstr>Office</vt:lpstr>
      <vt:lpstr>Entwicklung und Optimierung eines isothermen Amplifikationssystems zur Detektion von Influenza A und B Viren für die Point-of-Care Diagnostik</vt:lpstr>
      <vt:lpstr>Das Influenza Virus Übersicht</vt:lpstr>
      <vt:lpstr>Patientennahe Detektion Das „Point-of-Care testing“ (POCT)</vt:lpstr>
      <vt:lpstr>Die RPA Rekombinase Polymerase Amplifikation</vt:lpstr>
      <vt:lpstr>Die RPA Detektion der Reaktion </vt:lpstr>
      <vt:lpstr>Die RPA Echtzeitdetektion der Reaktion</vt:lpstr>
      <vt:lpstr>Ziel der Arbeit </vt:lpstr>
      <vt:lpstr>Die Primerasymmetrie Das Prinzip</vt:lpstr>
      <vt:lpstr>Ergebnisse Entwicklung einer asymmetrischen RPA</vt:lpstr>
      <vt:lpstr>Ergebnisse Optimierung der Primerasymmetrie</vt:lpstr>
      <vt:lpstr>Der niedrigvolumen Ansatz Vorteile und Herausforderungen</vt:lpstr>
      <vt:lpstr>Ergebnisse Vergleich zwischen den Reaktionsvolumina</vt:lpstr>
      <vt:lpstr>Der niedrigvolumen Ansatz Vorteile und Herausforderungen</vt:lpstr>
      <vt:lpstr>Ergebnisse Influenza B RPA Optimierung und Vergleich des Mischschrittes</vt:lpstr>
      <vt:lpstr>Der niedrigvolumen Ansatz Vorteile und Herausforderungen</vt:lpstr>
      <vt:lpstr>Ergbnisse Influenza B RPA Vergleich der Sensitivitäten</vt:lpstr>
      <vt:lpstr>Zusammenfassung </vt:lpstr>
      <vt:lpstr>Danksagung </vt:lpstr>
      <vt:lpstr>Quellen </vt:lpstr>
      <vt:lpstr>Quellen </vt:lpstr>
      <vt:lpstr>PowerPoint-Präsentation</vt:lpstr>
      <vt:lpstr>Ergebnisse Entwicklung und Testung von Primern u. Sonden</vt:lpstr>
      <vt:lpstr>Ergebnisse Entwicklung und Testung von Primern u. Sonden</vt:lpstr>
      <vt:lpstr>Ergebnisse Vergleich von versch. Reaktionstemperaturen</vt:lpstr>
      <vt:lpstr>Ergebnisse Influenza B RPA Optimierung und Vergleich des Mischschrittes</vt:lpstr>
      <vt:lpstr>Das Influenza Virus Übersicht</vt:lpstr>
      <vt:lpstr>Das Influenza A Virus Co-Infektion und Reassortierung</vt:lpstr>
      <vt:lpstr>Das Influenza A Virus Infektionsmechanismus</vt:lpstr>
      <vt:lpstr>Das Influenza Virus im Verhältnis zu anderen respiratorischen Erkrankungen</vt:lpstr>
      <vt:lpstr>Das Ditching Hybridisierung der Sondenfragmente </vt:lpstr>
      <vt:lpstr>Einfluss der Sondenmodifikation dT-Quenched und internally Quenched</vt:lpstr>
      <vt:lpstr>Einfluss der Sondenmodifikation dT-Quenched und internally Quenched</vt:lpstr>
      <vt:lpstr>Sensitivitäten der RPA-Systeme Vergleich der Sensitivitäten</vt:lpstr>
      <vt:lpstr>Influenza B RPA Messung im Klinischen Background</vt:lpstr>
      <vt:lpstr>Die Probit-Analyse die Theorie</vt:lpstr>
      <vt:lpstr>Die Probit-Analyse die Theorie</vt:lpstr>
      <vt:lpstr>Die Probit-Analyse die Theorie</vt:lpstr>
      <vt:lpstr>Berechnung des Schwellenwertes Methode von Frey et al. 1998</vt:lpstr>
      <vt:lpstr>Primerdesign  Verteilung der Primer und Sonden</vt:lpstr>
      <vt:lpstr>Primerdesign  Verteilung der Primer und Sonden</vt:lpstr>
      <vt:lpstr>Primerdesign Influenza A Problemstellung: Missmatches</vt:lpstr>
      <vt:lpstr>Auswertung von Amplifikationen Qualitative Auswertung von Amplifikationen</vt:lpstr>
      <vt:lpstr>Auswertung von Amplifikationen Shapiro-Wilk Test</vt:lpstr>
      <vt:lpstr>Auswertung von Amplifikationen Shapiro-Wilk Test</vt:lpstr>
      <vt:lpstr>Auswertung von Amplifikationen Residuen Test/Signal Level Test</vt:lpstr>
      <vt:lpstr>Auswertung von Amplifikationen Vergleichs Test</vt:lpstr>
      <vt:lpstr>Auswertung von Amplifikationen Polygon Test</vt:lpstr>
      <vt:lpstr>Statistische Auswertung der TT-Werte Ergebnisse</vt:lpstr>
      <vt:lpstr>Statistische Auswertung der TT-Werte verwendete Tests</vt:lpstr>
      <vt:lpstr>Statistische Auswertung der TT-Werte Box-Plot-Test auf Ausreißer</vt:lpstr>
      <vt:lpstr>Lateral-Flow Tests Antigen-Nachweis am Beispiel SARS-CoV-2</vt:lpstr>
      <vt:lpstr>Lab-on-a-Chip Beispiel Anhand eines PCR-Chips</vt:lpstr>
      <vt:lpstr>Enzymkinetik Michaelis-Menten-Theorie</vt:lpstr>
      <vt:lpstr>RPA-Sonden Übersicht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folie</dc:title>
  <dc:creator>Julius Rublack</dc:creator>
  <cp:lastModifiedBy>Julius Rublack</cp:lastModifiedBy>
  <cp:revision>5</cp:revision>
  <dcterms:created xsi:type="dcterms:W3CDTF">2023-04-03T18:42:31Z</dcterms:created>
  <dcterms:modified xsi:type="dcterms:W3CDTF">2023-04-24T07:06:37Z</dcterms:modified>
</cp:coreProperties>
</file>